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Montserrat ExtraBold"/>
      <p:bold r:id="rId21"/>
      <p:boldItalic r:id="rId22"/>
    </p:embeddedFont>
    <p:embeddedFont>
      <p:font typeface="PT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08AD898-4D8A-47C3-98BD-B7FC6104C574}">
  <a:tblStyle styleId="{908AD898-4D8A-47C3-98BD-B7FC6104C57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22" Type="http://schemas.openxmlformats.org/officeDocument/2006/relationships/font" Target="fonts/MontserratExtraBold-boldItalic.fntdata"/><Relationship Id="rId21" Type="http://schemas.openxmlformats.org/officeDocument/2006/relationships/font" Target="fonts/MontserratExtraBold-bold.fntdata"/><Relationship Id="rId24" Type="http://schemas.openxmlformats.org/officeDocument/2006/relationships/font" Target="fonts/PTSans-bold.fntdata"/><Relationship Id="rId23" Type="http://schemas.openxmlformats.org/officeDocument/2006/relationships/font" Target="fonts/PT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PTSans-boldItalic.fntdata"/><Relationship Id="rId25" Type="http://schemas.openxmlformats.org/officeDocument/2006/relationships/font" Target="fonts/PTSans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0.xml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cec4d2707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cec4d2707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df7eaf6f88_0_5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5" name="Google Shape;575;gdf7eaf6f88_0_5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99f2f57a71_0_2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99f2f57a71_0_2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gbd6c00e730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0" name="Google Shape;430;gbd6c00e730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ddcf92c73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ddcf92c73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bd6c00e730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bd6c00e730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9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0" name="Google Shape;490;gdf7eaf6f88_0_10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1" name="Google Shape;491;gdf7eaf6f88_0_10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99f2f57a71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99f2f57a71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df7eaf6f88_0_4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df7eaf6f88_0_4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36c8bd4e86c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36c8bd4e86c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100019" scaled="0"/>
        </a:gra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56600" y="1663950"/>
            <a:ext cx="3853200" cy="169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56600" y="3484263"/>
            <a:ext cx="4242600" cy="3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10800000">
            <a:off x="-1128850" y="-1939175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664125" y="4267500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850600" y="-1576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14" name="Google Shape;14;p2"/>
          <p:cNvSpPr/>
          <p:nvPr/>
        </p:nvSpPr>
        <p:spPr>
          <a:xfrm>
            <a:off x="137755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732" scaled="0"/>
        </a:gra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 txBox="1"/>
          <p:nvPr>
            <p:ph hasCustomPrompt="1" type="title"/>
          </p:nvPr>
        </p:nvSpPr>
        <p:spPr>
          <a:xfrm>
            <a:off x="1284000" y="1158700"/>
            <a:ext cx="6576000" cy="210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92" name="Google Shape;92;p11"/>
          <p:cNvSpPr txBox="1"/>
          <p:nvPr>
            <p:ph idx="1" type="subTitle"/>
          </p:nvPr>
        </p:nvSpPr>
        <p:spPr>
          <a:xfrm>
            <a:off x="1284000" y="3182875"/>
            <a:ext cx="6576000" cy="49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9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3" name="Google Shape;93;p11"/>
          <p:cNvSpPr/>
          <p:nvPr/>
        </p:nvSpPr>
        <p:spPr>
          <a:xfrm>
            <a:off x="-1154375" y="3902325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11"/>
          <p:cNvSpPr/>
          <p:nvPr/>
        </p:nvSpPr>
        <p:spPr>
          <a:xfrm rot="7790531">
            <a:off x="5581289" y="-5170108"/>
            <a:ext cx="4621887" cy="7189143"/>
          </a:xfrm>
          <a:custGeom>
            <a:rect b="b" l="l" r="r" t="t"/>
            <a:pathLst>
              <a:path extrusionOk="0" h="97650" w="62779">
                <a:moveTo>
                  <a:pt x="26523" y="1"/>
                </a:moveTo>
                <a:lnTo>
                  <a:pt x="24724" y="93"/>
                </a:lnTo>
                <a:lnTo>
                  <a:pt x="23156" y="277"/>
                </a:lnTo>
                <a:lnTo>
                  <a:pt x="21403" y="462"/>
                </a:lnTo>
                <a:lnTo>
                  <a:pt x="19927" y="785"/>
                </a:lnTo>
                <a:lnTo>
                  <a:pt x="17021" y="1523"/>
                </a:lnTo>
                <a:lnTo>
                  <a:pt x="15638" y="2030"/>
                </a:lnTo>
                <a:lnTo>
                  <a:pt x="14300" y="2538"/>
                </a:lnTo>
                <a:lnTo>
                  <a:pt x="12132" y="3599"/>
                </a:lnTo>
                <a:lnTo>
                  <a:pt x="10979" y="4198"/>
                </a:lnTo>
                <a:lnTo>
                  <a:pt x="10010" y="4752"/>
                </a:lnTo>
                <a:lnTo>
                  <a:pt x="9088" y="5305"/>
                </a:lnTo>
                <a:lnTo>
                  <a:pt x="8165" y="5951"/>
                </a:lnTo>
                <a:lnTo>
                  <a:pt x="6643" y="7104"/>
                </a:lnTo>
                <a:lnTo>
                  <a:pt x="5398" y="8119"/>
                </a:lnTo>
                <a:lnTo>
                  <a:pt x="4245" y="9226"/>
                </a:lnTo>
                <a:lnTo>
                  <a:pt x="1" y="13792"/>
                </a:lnTo>
                <a:lnTo>
                  <a:pt x="6551" y="19789"/>
                </a:lnTo>
                <a:lnTo>
                  <a:pt x="9549" y="16514"/>
                </a:lnTo>
                <a:lnTo>
                  <a:pt x="10518" y="15453"/>
                </a:lnTo>
                <a:lnTo>
                  <a:pt x="11163" y="14853"/>
                </a:lnTo>
                <a:lnTo>
                  <a:pt x="12086" y="14069"/>
                </a:lnTo>
                <a:lnTo>
                  <a:pt x="13239" y="13193"/>
                </a:lnTo>
                <a:lnTo>
                  <a:pt x="13793" y="12824"/>
                </a:lnTo>
                <a:lnTo>
                  <a:pt x="14485" y="12409"/>
                </a:lnTo>
                <a:lnTo>
                  <a:pt x="15269" y="11947"/>
                </a:lnTo>
                <a:lnTo>
                  <a:pt x="16053" y="11532"/>
                </a:lnTo>
                <a:lnTo>
                  <a:pt x="17806" y="10702"/>
                </a:lnTo>
                <a:lnTo>
                  <a:pt x="18682" y="10333"/>
                </a:lnTo>
                <a:lnTo>
                  <a:pt x="19604" y="10010"/>
                </a:lnTo>
                <a:lnTo>
                  <a:pt x="21819" y="9457"/>
                </a:lnTo>
                <a:lnTo>
                  <a:pt x="22879" y="9226"/>
                </a:lnTo>
                <a:lnTo>
                  <a:pt x="24079" y="9088"/>
                </a:lnTo>
                <a:lnTo>
                  <a:pt x="25370" y="8949"/>
                </a:lnTo>
                <a:lnTo>
                  <a:pt x="26662" y="8857"/>
                </a:lnTo>
                <a:lnTo>
                  <a:pt x="27953" y="8857"/>
                </a:lnTo>
                <a:lnTo>
                  <a:pt x="29383" y="8949"/>
                </a:lnTo>
                <a:lnTo>
                  <a:pt x="30813" y="9088"/>
                </a:lnTo>
                <a:lnTo>
                  <a:pt x="32289" y="9318"/>
                </a:lnTo>
                <a:lnTo>
                  <a:pt x="33904" y="9641"/>
                </a:lnTo>
                <a:lnTo>
                  <a:pt x="35564" y="10056"/>
                </a:lnTo>
                <a:lnTo>
                  <a:pt x="36256" y="10287"/>
                </a:lnTo>
                <a:lnTo>
                  <a:pt x="37086" y="10564"/>
                </a:lnTo>
                <a:lnTo>
                  <a:pt x="37824" y="10840"/>
                </a:lnTo>
                <a:lnTo>
                  <a:pt x="38470" y="11071"/>
                </a:lnTo>
                <a:lnTo>
                  <a:pt x="39900" y="11809"/>
                </a:lnTo>
                <a:lnTo>
                  <a:pt x="40546" y="12178"/>
                </a:lnTo>
                <a:lnTo>
                  <a:pt x="42529" y="13470"/>
                </a:lnTo>
                <a:lnTo>
                  <a:pt x="43774" y="14438"/>
                </a:lnTo>
                <a:lnTo>
                  <a:pt x="44328" y="14946"/>
                </a:lnTo>
                <a:lnTo>
                  <a:pt x="44881" y="15453"/>
                </a:lnTo>
                <a:lnTo>
                  <a:pt x="45435" y="16006"/>
                </a:lnTo>
                <a:lnTo>
                  <a:pt x="46634" y="17252"/>
                </a:lnTo>
                <a:lnTo>
                  <a:pt x="47049" y="17805"/>
                </a:lnTo>
                <a:lnTo>
                  <a:pt x="48018" y="19051"/>
                </a:lnTo>
                <a:lnTo>
                  <a:pt x="48941" y="20388"/>
                </a:lnTo>
                <a:lnTo>
                  <a:pt x="49771" y="21772"/>
                </a:lnTo>
                <a:lnTo>
                  <a:pt x="50555" y="23248"/>
                </a:lnTo>
                <a:lnTo>
                  <a:pt x="51247" y="24724"/>
                </a:lnTo>
                <a:lnTo>
                  <a:pt x="51847" y="26246"/>
                </a:lnTo>
                <a:lnTo>
                  <a:pt x="52446" y="27769"/>
                </a:lnTo>
                <a:lnTo>
                  <a:pt x="52861" y="29245"/>
                </a:lnTo>
                <a:lnTo>
                  <a:pt x="53230" y="30859"/>
                </a:lnTo>
                <a:lnTo>
                  <a:pt x="53507" y="32381"/>
                </a:lnTo>
                <a:lnTo>
                  <a:pt x="53738" y="33996"/>
                </a:lnTo>
                <a:lnTo>
                  <a:pt x="53876" y="35564"/>
                </a:lnTo>
                <a:lnTo>
                  <a:pt x="53922" y="36994"/>
                </a:lnTo>
                <a:lnTo>
                  <a:pt x="53830" y="38516"/>
                </a:lnTo>
                <a:lnTo>
                  <a:pt x="53738" y="40038"/>
                </a:lnTo>
                <a:lnTo>
                  <a:pt x="53507" y="41376"/>
                </a:lnTo>
                <a:lnTo>
                  <a:pt x="53230" y="42667"/>
                </a:lnTo>
                <a:lnTo>
                  <a:pt x="53046" y="43405"/>
                </a:lnTo>
                <a:lnTo>
                  <a:pt x="52861" y="44005"/>
                </a:lnTo>
                <a:lnTo>
                  <a:pt x="52677" y="44512"/>
                </a:lnTo>
                <a:lnTo>
                  <a:pt x="52400" y="45204"/>
                </a:lnTo>
                <a:lnTo>
                  <a:pt x="52123" y="45850"/>
                </a:lnTo>
                <a:lnTo>
                  <a:pt x="51847" y="46357"/>
                </a:lnTo>
                <a:lnTo>
                  <a:pt x="51570" y="46865"/>
                </a:lnTo>
                <a:lnTo>
                  <a:pt x="50924" y="48018"/>
                </a:lnTo>
                <a:lnTo>
                  <a:pt x="50647" y="48341"/>
                </a:lnTo>
                <a:lnTo>
                  <a:pt x="49817" y="49355"/>
                </a:lnTo>
                <a:lnTo>
                  <a:pt x="48802" y="50416"/>
                </a:lnTo>
                <a:lnTo>
                  <a:pt x="47741" y="51523"/>
                </a:lnTo>
                <a:lnTo>
                  <a:pt x="46634" y="52630"/>
                </a:lnTo>
                <a:lnTo>
                  <a:pt x="42898" y="56090"/>
                </a:lnTo>
                <a:lnTo>
                  <a:pt x="40269" y="58442"/>
                </a:lnTo>
                <a:lnTo>
                  <a:pt x="34780" y="63285"/>
                </a:lnTo>
                <a:lnTo>
                  <a:pt x="31966" y="65822"/>
                </a:lnTo>
                <a:lnTo>
                  <a:pt x="29245" y="68359"/>
                </a:lnTo>
                <a:lnTo>
                  <a:pt x="26570" y="70896"/>
                </a:lnTo>
                <a:lnTo>
                  <a:pt x="25278" y="72188"/>
                </a:lnTo>
                <a:lnTo>
                  <a:pt x="23986" y="73618"/>
                </a:lnTo>
                <a:lnTo>
                  <a:pt x="22741" y="74955"/>
                </a:lnTo>
                <a:lnTo>
                  <a:pt x="20527" y="77677"/>
                </a:lnTo>
                <a:lnTo>
                  <a:pt x="19374" y="79245"/>
                </a:lnTo>
                <a:lnTo>
                  <a:pt x="18451" y="80629"/>
                </a:lnTo>
                <a:lnTo>
                  <a:pt x="17483" y="82151"/>
                </a:lnTo>
                <a:lnTo>
                  <a:pt x="16652" y="83673"/>
                </a:lnTo>
                <a:lnTo>
                  <a:pt x="15822" y="85334"/>
                </a:lnTo>
                <a:lnTo>
                  <a:pt x="15223" y="86902"/>
                </a:lnTo>
                <a:lnTo>
                  <a:pt x="14669" y="88516"/>
                </a:lnTo>
                <a:lnTo>
                  <a:pt x="14208" y="90131"/>
                </a:lnTo>
                <a:lnTo>
                  <a:pt x="13977" y="91238"/>
                </a:lnTo>
                <a:lnTo>
                  <a:pt x="13285" y="96496"/>
                </a:lnTo>
                <a:lnTo>
                  <a:pt x="22049" y="97649"/>
                </a:lnTo>
                <a:lnTo>
                  <a:pt x="22741" y="92714"/>
                </a:lnTo>
                <a:lnTo>
                  <a:pt x="22833" y="92299"/>
                </a:lnTo>
                <a:lnTo>
                  <a:pt x="23110" y="91192"/>
                </a:lnTo>
                <a:lnTo>
                  <a:pt x="23479" y="90039"/>
                </a:lnTo>
                <a:lnTo>
                  <a:pt x="23940" y="88931"/>
                </a:lnTo>
                <a:lnTo>
                  <a:pt x="24448" y="87824"/>
                </a:lnTo>
                <a:lnTo>
                  <a:pt x="25093" y="86717"/>
                </a:lnTo>
                <a:lnTo>
                  <a:pt x="25831" y="85564"/>
                </a:lnTo>
                <a:lnTo>
                  <a:pt x="26616" y="84365"/>
                </a:lnTo>
                <a:lnTo>
                  <a:pt x="27446" y="83212"/>
                </a:lnTo>
                <a:lnTo>
                  <a:pt x="29429" y="80813"/>
                </a:lnTo>
                <a:lnTo>
                  <a:pt x="30490" y="79614"/>
                </a:lnTo>
                <a:lnTo>
                  <a:pt x="31597" y="78415"/>
                </a:lnTo>
                <a:lnTo>
                  <a:pt x="32750" y="77262"/>
                </a:lnTo>
                <a:lnTo>
                  <a:pt x="35287" y="74817"/>
                </a:lnTo>
                <a:lnTo>
                  <a:pt x="37916" y="72372"/>
                </a:lnTo>
                <a:lnTo>
                  <a:pt x="40638" y="69928"/>
                </a:lnTo>
                <a:lnTo>
                  <a:pt x="46127" y="65084"/>
                </a:lnTo>
                <a:lnTo>
                  <a:pt x="48848" y="62686"/>
                </a:lnTo>
                <a:lnTo>
                  <a:pt x="52723" y="59088"/>
                </a:lnTo>
                <a:lnTo>
                  <a:pt x="54061" y="57750"/>
                </a:lnTo>
                <a:lnTo>
                  <a:pt x="55214" y="56551"/>
                </a:lnTo>
                <a:lnTo>
                  <a:pt x="56413" y="55260"/>
                </a:lnTo>
                <a:lnTo>
                  <a:pt x="57658" y="53784"/>
                </a:lnTo>
                <a:lnTo>
                  <a:pt x="58304" y="52861"/>
                </a:lnTo>
                <a:lnTo>
                  <a:pt x="59227" y="51339"/>
                </a:lnTo>
                <a:lnTo>
                  <a:pt x="59734" y="50416"/>
                </a:lnTo>
                <a:lnTo>
                  <a:pt x="60149" y="49540"/>
                </a:lnTo>
                <a:lnTo>
                  <a:pt x="60518" y="48710"/>
                </a:lnTo>
                <a:lnTo>
                  <a:pt x="60887" y="47833"/>
                </a:lnTo>
                <a:lnTo>
                  <a:pt x="61256" y="46819"/>
                </a:lnTo>
                <a:lnTo>
                  <a:pt x="61533" y="45850"/>
                </a:lnTo>
                <a:lnTo>
                  <a:pt x="61764" y="44973"/>
                </a:lnTo>
                <a:lnTo>
                  <a:pt x="61994" y="44005"/>
                </a:lnTo>
                <a:lnTo>
                  <a:pt x="62271" y="42944"/>
                </a:lnTo>
                <a:lnTo>
                  <a:pt x="62502" y="41099"/>
                </a:lnTo>
                <a:lnTo>
                  <a:pt x="62686" y="39162"/>
                </a:lnTo>
                <a:lnTo>
                  <a:pt x="62778" y="37086"/>
                </a:lnTo>
                <a:lnTo>
                  <a:pt x="62732" y="35010"/>
                </a:lnTo>
                <a:lnTo>
                  <a:pt x="62548" y="33027"/>
                </a:lnTo>
                <a:lnTo>
                  <a:pt x="62271" y="31136"/>
                </a:lnTo>
                <a:lnTo>
                  <a:pt x="61902" y="29152"/>
                </a:lnTo>
                <a:lnTo>
                  <a:pt x="61487" y="27169"/>
                </a:lnTo>
                <a:lnTo>
                  <a:pt x="60841" y="25001"/>
                </a:lnTo>
                <a:lnTo>
                  <a:pt x="60149" y="23110"/>
                </a:lnTo>
                <a:lnTo>
                  <a:pt x="59411" y="21265"/>
                </a:lnTo>
                <a:lnTo>
                  <a:pt x="58535" y="19374"/>
                </a:lnTo>
                <a:lnTo>
                  <a:pt x="57566" y="17529"/>
                </a:lnTo>
                <a:lnTo>
                  <a:pt x="56413" y="15591"/>
                </a:lnTo>
                <a:lnTo>
                  <a:pt x="55260" y="13931"/>
                </a:lnTo>
                <a:lnTo>
                  <a:pt x="53968" y="12224"/>
                </a:lnTo>
                <a:lnTo>
                  <a:pt x="53276" y="11394"/>
                </a:lnTo>
                <a:lnTo>
                  <a:pt x="51847" y="9918"/>
                </a:lnTo>
                <a:lnTo>
                  <a:pt x="51108" y="9134"/>
                </a:lnTo>
                <a:lnTo>
                  <a:pt x="50324" y="8396"/>
                </a:lnTo>
                <a:lnTo>
                  <a:pt x="49494" y="7704"/>
                </a:lnTo>
                <a:lnTo>
                  <a:pt x="47787" y="6274"/>
                </a:lnTo>
                <a:lnTo>
                  <a:pt x="45066" y="4567"/>
                </a:lnTo>
                <a:lnTo>
                  <a:pt x="44143" y="4014"/>
                </a:lnTo>
                <a:lnTo>
                  <a:pt x="42160" y="3045"/>
                </a:lnTo>
                <a:lnTo>
                  <a:pt x="41145" y="2630"/>
                </a:lnTo>
                <a:lnTo>
                  <a:pt x="40084" y="2215"/>
                </a:lnTo>
                <a:lnTo>
                  <a:pt x="39116" y="1892"/>
                </a:lnTo>
                <a:lnTo>
                  <a:pt x="38009" y="1523"/>
                </a:lnTo>
                <a:lnTo>
                  <a:pt x="35933" y="1016"/>
                </a:lnTo>
                <a:lnTo>
                  <a:pt x="33950" y="600"/>
                </a:lnTo>
                <a:lnTo>
                  <a:pt x="31920" y="277"/>
                </a:lnTo>
                <a:lnTo>
                  <a:pt x="30075" y="139"/>
                </a:lnTo>
                <a:lnTo>
                  <a:pt x="2832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1"/>
          <p:cNvSpPr/>
          <p:nvPr/>
        </p:nvSpPr>
        <p:spPr>
          <a:xfrm rot="-5400000">
            <a:off x="-1370000" y="165917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96" name="Google Shape;96;p11"/>
          <p:cNvSpPr/>
          <p:nvPr/>
        </p:nvSpPr>
        <p:spPr>
          <a:xfrm>
            <a:off x="3651725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3"/>
          <p:cNvSpPr txBox="1"/>
          <p:nvPr>
            <p:ph type="title"/>
          </p:nvPr>
        </p:nvSpPr>
        <p:spPr>
          <a:xfrm>
            <a:off x="2143783" y="1537898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0" name="Google Shape;100;p13"/>
          <p:cNvSpPr txBox="1"/>
          <p:nvPr>
            <p:ph idx="1" type="subTitle"/>
          </p:nvPr>
        </p:nvSpPr>
        <p:spPr>
          <a:xfrm>
            <a:off x="2143783" y="2002488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3"/>
          <p:cNvSpPr txBox="1"/>
          <p:nvPr>
            <p:ph idx="2" type="title"/>
          </p:nvPr>
        </p:nvSpPr>
        <p:spPr>
          <a:xfrm>
            <a:off x="5997153" y="1537898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2" name="Google Shape;102;p13"/>
          <p:cNvSpPr txBox="1"/>
          <p:nvPr>
            <p:ph idx="3" type="subTitle"/>
          </p:nvPr>
        </p:nvSpPr>
        <p:spPr>
          <a:xfrm>
            <a:off x="5997154" y="2002488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3"/>
          <p:cNvSpPr txBox="1"/>
          <p:nvPr>
            <p:ph idx="4" type="title"/>
          </p:nvPr>
        </p:nvSpPr>
        <p:spPr>
          <a:xfrm>
            <a:off x="2143783" y="3048561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4" name="Google Shape;104;p13"/>
          <p:cNvSpPr txBox="1"/>
          <p:nvPr>
            <p:ph idx="5" type="subTitle"/>
          </p:nvPr>
        </p:nvSpPr>
        <p:spPr>
          <a:xfrm>
            <a:off x="2143783" y="35131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13"/>
          <p:cNvSpPr txBox="1"/>
          <p:nvPr>
            <p:ph idx="6" type="title"/>
          </p:nvPr>
        </p:nvSpPr>
        <p:spPr>
          <a:xfrm>
            <a:off x="5997153" y="3048561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06" name="Google Shape;106;p13"/>
          <p:cNvSpPr txBox="1"/>
          <p:nvPr>
            <p:ph idx="7" type="subTitle"/>
          </p:nvPr>
        </p:nvSpPr>
        <p:spPr>
          <a:xfrm>
            <a:off x="5997154" y="35131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3"/>
          <p:cNvSpPr txBox="1"/>
          <p:nvPr>
            <p:ph hasCustomPrompt="1" idx="8" type="title"/>
          </p:nvPr>
        </p:nvSpPr>
        <p:spPr>
          <a:xfrm>
            <a:off x="948296" y="15212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/>
          <p:nvPr>
            <p:ph hasCustomPrompt="1" idx="9" type="title"/>
          </p:nvPr>
        </p:nvSpPr>
        <p:spPr>
          <a:xfrm>
            <a:off x="948296" y="30007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/>
          <p:nvPr>
            <p:ph hasCustomPrompt="1" idx="13" type="title"/>
          </p:nvPr>
        </p:nvSpPr>
        <p:spPr>
          <a:xfrm>
            <a:off x="4798471" y="15212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/>
          <p:nvPr>
            <p:ph hasCustomPrompt="1" idx="14" type="title"/>
          </p:nvPr>
        </p:nvSpPr>
        <p:spPr>
          <a:xfrm>
            <a:off x="4798471" y="3000775"/>
            <a:ext cx="1048200" cy="104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11" name="Google Shape;111;p13"/>
          <p:cNvSpPr txBox="1"/>
          <p:nvPr>
            <p:ph idx="15"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12" name="Google Shape;112;p13"/>
          <p:cNvSpPr/>
          <p:nvPr/>
        </p:nvSpPr>
        <p:spPr>
          <a:xfrm flipH="1">
            <a:off x="-3276795" y="-2826762"/>
            <a:ext cx="5577900" cy="5577900"/>
          </a:xfrm>
          <a:prstGeom prst="blockArc">
            <a:avLst>
              <a:gd fmla="val 5458868" name="adj1"/>
              <a:gd fmla="val 21490218" name="adj2"/>
              <a:gd fmla="val 14275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3" name="Google Shape;113;p13"/>
          <p:cNvGrpSpPr/>
          <p:nvPr/>
        </p:nvGrpSpPr>
        <p:grpSpPr>
          <a:xfrm flipH="1">
            <a:off x="8300117" y="383970"/>
            <a:ext cx="492036" cy="492056"/>
            <a:chOff x="238125" y="1209825"/>
            <a:chExt cx="621650" cy="621675"/>
          </a:xfrm>
        </p:grpSpPr>
        <p:sp>
          <p:nvSpPr>
            <p:cNvPr id="114" name="Google Shape;114;p13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3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3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3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3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3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3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3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13"/>
          <p:cNvSpPr/>
          <p:nvPr/>
        </p:nvSpPr>
        <p:spPr>
          <a:xfrm flipH="1">
            <a:off x="7018002" y="4039050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3" name="Google Shape;123;p13"/>
          <p:cNvGrpSpPr/>
          <p:nvPr/>
        </p:nvGrpSpPr>
        <p:grpSpPr>
          <a:xfrm flipH="1">
            <a:off x="275142" y="4267470"/>
            <a:ext cx="492036" cy="492056"/>
            <a:chOff x="238125" y="1209825"/>
            <a:chExt cx="621650" cy="621675"/>
          </a:xfrm>
        </p:grpSpPr>
        <p:sp>
          <p:nvSpPr>
            <p:cNvPr id="124" name="Google Shape;124;p13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3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3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gradFill>
          <a:gsLst>
            <a:gs pos="0">
              <a:schemeClr val="accent2"/>
            </a:gs>
            <a:gs pos="100000">
              <a:schemeClr val="lt1"/>
            </a:gs>
          </a:gsLst>
          <a:lin ang="5400700" scaled="0"/>
        </a:gra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title"/>
          </p:nvPr>
        </p:nvSpPr>
        <p:spPr>
          <a:xfrm>
            <a:off x="2391900" y="3024613"/>
            <a:ext cx="43602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4" name="Google Shape;134;p14"/>
          <p:cNvSpPr txBox="1"/>
          <p:nvPr>
            <p:ph idx="1" type="subTitle"/>
          </p:nvPr>
        </p:nvSpPr>
        <p:spPr>
          <a:xfrm>
            <a:off x="1956450" y="1586988"/>
            <a:ext cx="5231100" cy="127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4"/>
          <p:cNvSpPr/>
          <p:nvPr/>
        </p:nvSpPr>
        <p:spPr>
          <a:xfrm>
            <a:off x="3205150" y="490187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136" name="Google Shape;136;p14"/>
          <p:cNvSpPr/>
          <p:nvPr/>
        </p:nvSpPr>
        <p:spPr>
          <a:xfrm rot="-5400000">
            <a:off x="-1527775" y="214197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137" name="Google Shape;137;p14"/>
          <p:cNvSpPr/>
          <p:nvPr/>
        </p:nvSpPr>
        <p:spPr>
          <a:xfrm rot="10800000">
            <a:off x="2410652" y="-325117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4"/>
          <p:cNvSpPr/>
          <p:nvPr/>
        </p:nvSpPr>
        <p:spPr>
          <a:xfrm>
            <a:off x="6799248" y="3902325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4"/>
          <p:cNvSpPr/>
          <p:nvPr/>
        </p:nvSpPr>
        <p:spPr>
          <a:xfrm>
            <a:off x="7904175" y="-21007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">
  <p:cSld name="CUSTOM_8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5"/>
          <p:cNvSpPr txBox="1"/>
          <p:nvPr>
            <p:ph idx="1" type="subTitle"/>
          </p:nvPr>
        </p:nvSpPr>
        <p:spPr>
          <a:xfrm>
            <a:off x="4081150" y="2561250"/>
            <a:ext cx="4215000" cy="13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5"/>
          <p:cNvSpPr txBox="1"/>
          <p:nvPr>
            <p:ph type="title"/>
          </p:nvPr>
        </p:nvSpPr>
        <p:spPr>
          <a:xfrm>
            <a:off x="4081173" y="1798675"/>
            <a:ext cx="421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43" name="Google Shape;143;p15"/>
          <p:cNvSpPr/>
          <p:nvPr/>
        </p:nvSpPr>
        <p:spPr>
          <a:xfrm flipH="1" rot="-7790531">
            <a:off x="-1096874" y="-2478720"/>
            <a:ext cx="4621887" cy="7189143"/>
          </a:xfrm>
          <a:custGeom>
            <a:rect b="b" l="l" r="r" t="t"/>
            <a:pathLst>
              <a:path extrusionOk="0" h="97650" w="62779">
                <a:moveTo>
                  <a:pt x="26523" y="1"/>
                </a:moveTo>
                <a:lnTo>
                  <a:pt x="24724" y="93"/>
                </a:lnTo>
                <a:lnTo>
                  <a:pt x="23156" y="277"/>
                </a:lnTo>
                <a:lnTo>
                  <a:pt x="21403" y="462"/>
                </a:lnTo>
                <a:lnTo>
                  <a:pt x="19927" y="785"/>
                </a:lnTo>
                <a:lnTo>
                  <a:pt x="17021" y="1523"/>
                </a:lnTo>
                <a:lnTo>
                  <a:pt x="15638" y="2030"/>
                </a:lnTo>
                <a:lnTo>
                  <a:pt x="14300" y="2538"/>
                </a:lnTo>
                <a:lnTo>
                  <a:pt x="12132" y="3599"/>
                </a:lnTo>
                <a:lnTo>
                  <a:pt x="10979" y="4198"/>
                </a:lnTo>
                <a:lnTo>
                  <a:pt x="10010" y="4752"/>
                </a:lnTo>
                <a:lnTo>
                  <a:pt x="9088" y="5305"/>
                </a:lnTo>
                <a:lnTo>
                  <a:pt x="8165" y="5951"/>
                </a:lnTo>
                <a:lnTo>
                  <a:pt x="6643" y="7104"/>
                </a:lnTo>
                <a:lnTo>
                  <a:pt x="5398" y="8119"/>
                </a:lnTo>
                <a:lnTo>
                  <a:pt x="4245" y="9226"/>
                </a:lnTo>
                <a:lnTo>
                  <a:pt x="1" y="13792"/>
                </a:lnTo>
                <a:lnTo>
                  <a:pt x="6551" y="19789"/>
                </a:lnTo>
                <a:lnTo>
                  <a:pt x="9549" y="16514"/>
                </a:lnTo>
                <a:lnTo>
                  <a:pt x="10518" y="15453"/>
                </a:lnTo>
                <a:lnTo>
                  <a:pt x="11163" y="14853"/>
                </a:lnTo>
                <a:lnTo>
                  <a:pt x="12086" y="14069"/>
                </a:lnTo>
                <a:lnTo>
                  <a:pt x="13239" y="13193"/>
                </a:lnTo>
                <a:lnTo>
                  <a:pt x="13793" y="12824"/>
                </a:lnTo>
                <a:lnTo>
                  <a:pt x="14485" y="12409"/>
                </a:lnTo>
                <a:lnTo>
                  <a:pt x="15269" y="11947"/>
                </a:lnTo>
                <a:lnTo>
                  <a:pt x="16053" y="11532"/>
                </a:lnTo>
                <a:lnTo>
                  <a:pt x="17806" y="10702"/>
                </a:lnTo>
                <a:lnTo>
                  <a:pt x="18682" y="10333"/>
                </a:lnTo>
                <a:lnTo>
                  <a:pt x="19604" y="10010"/>
                </a:lnTo>
                <a:lnTo>
                  <a:pt x="21819" y="9457"/>
                </a:lnTo>
                <a:lnTo>
                  <a:pt x="22879" y="9226"/>
                </a:lnTo>
                <a:lnTo>
                  <a:pt x="24079" y="9088"/>
                </a:lnTo>
                <a:lnTo>
                  <a:pt x="25370" y="8949"/>
                </a:lnTo>
                <a:lnTo>
                  <a:pt x="26662" y="8857"/>
                </a:lnTo>
                <a:lnTo>
                  <a:pt x="27953" y="8857"/>
                </a:lnTo>
                <a:lnTo>
                  <a:pt x="29383" y="8949"/>
                </a:lnTo>
                <a:lnTo>
                  <a:pt x="30813" y="9088"/>
                </a:lnTo>
                <a:lnTo>
                  <a:pt x="32289" y="9318"/>
                </a:lnTo>
                <a:lnTo>
                  <a:pt x="33904" y="9641"/>
                </a:lnTo>
                <a:lnTo>
                  <a:pt x="35564" y="10056"/>
                </a:lnTo>
                <a:lnTo>
                  <a:pt x="36256" y="10287"/>
                </a:lnTo>
                <a:lnTo>
                  <a:pt x="37086" y="10564"/>
                </a:lnTo>
                <a:lnTo>
                  <a:pt x="37824" y="10840"/>
                </a:lnTo>
                <a:lnTo>
                  <a:pt x="38470" y="11071"/>
                </a:lnTo>
                <a:lnTo>
                  <a:pt x="39900" y="11809"/>
                </a:lnTo>
                <a:lnTo>
                  <a:pt x="40546" y="12178"/>
                </a:lnTo>
                <a:lnTo>
                  <a:pt x="42529" y="13470"/>
                </a:lnTo>
                <a:lnTo>
                  <a:pt x="43774" y="14438"/>
                </a:lnTo>
                <a:lnTo>
                  <a:pt x="44328" y="14946"/>
                </a:lnTo>
                <a:lnTo>
                  <a:pt x="44881" y="15453"/>
                </a:lnTo>
                <a:lnTo>
                  <a:pt x="45435" y="16006"/>
                </a:lnTo>
                <a:lnTo>
                  <a:pt x="46634" y="17252"/>
                </a:lnTo>
                <a:lnTo>
                  <a:pt x="47049" y="17805"/>
                </a:lnTo>
                <a:lnTo>
                  <a:pt x="48018" y="19051"/>
                </a:lnTo>
                <a:lnTo>
                  <a:pt x="48941" y="20388"/>
                </a:lnTo>
                <a:lnTo>
                  <a:pt x="49771" y="21772"/>
                </a:lnTo>
                <a:lnTo>
                  <a:pt x="50555" y="23248"/>
                </a:lnTo>
                <a:lnTo>
                  <a:pt x="51247" y="24724"/>
                </a:lnTo>
                <a:lnTo>
                  <a:pt x="51847" y="26246"/>
                </a:lnTo>
                <a:lnTo>
                  <a:pt x="52446" y="27769"/>
                </a:lnTo>
                <a:lnTo>
                  <a:pt x="52861" y="29245"/>
                </a:lnTo>
                <a:lnTo>
                  <a:pt x="53230" y="30859"/>
                </a:lnTo>
                <a:lnTo>
                  <a:pt x="53507" y="32381"/>
                </a:lnTo>
                <a:lnTo>
                  <a:pt x="53738" y="33996"/>
                </a:lnTo>
                <a:lnTo>
                  <a:pt x="53876" y="35564"/>
                </a:lnTo>
                <a:lnTo>
                  <a:pt x="53922" y="36994"/>
                </a:lnTo>
                <a:lnTo>
                  <a:pt x="53830" y="38516"/>
                </a:lnTo>
                <a:lnTo>
                  <a:pt x="53738" y="40038"/>
                </a:lnTo>
                <a:lnTo>
                  <a:pt x="53507" y="41376"/>
                </a:lnTo>
                <a:lnTo>
                  <a:pt x="53230" y="42667"/>
                </a:lnTo>
                <a:lnTo>
                  <a:pt x="53046" y="43405"/>
                </a:lnTo>
                <a:lnTo>
                  <a:pt x="52861" y="44005"/>
                </a:lnTo>
                <a:lnTo>
                  <a:pt x="52677" y="44512"/>
                </a:lnTo>
                <a:lnTo>
                  <a:pt x="52400" y="45204"/>
                </a:lnTo>
                <a:lnTo>
                  <a:pt x="52123" y="45850"/>
                </a:lnTo>
                <a:lnTo>
                  <a:pt x="51847" y="46357"/>
                </a:lnTo>
                <a:lnTo>
                  <a:pt x="51570" y="46865"/>
                </a:lnTo>
                <a:lnTo>
                  <a:pt x="50924" y="48018"/>
                </a:lnTo>
                <a:lnTo>
                  <a:pt x="50647" y="48341"/>
                </a:lnTo>
                <a:lnTo>
                  <a:pt x="49817" y="49355"/>
                </a:lnTo>
                <a:lnTo>
                  <a:pt x="48802" y="50416"/>
                </a:lnTo>
                <a:lnTo>
                  <a:pt x="47741" y="51523"/>
                </a:lnTo>
                <a:lnTo>
                  <a:pt x="46634" y="52630"/>
                </a:lnTo>
                <a:lnTo>
                  <a:pt x="42898" y="56090"/>
                </a:lnTo>
                <a:lnTo>
                  <a:pt x="40269" y="58442"/>
                </a:lnTo>
                <a:lnTo>
                  <a:pt x="34780" y="63285"/>
                </a:lnTo>
                <a:lnTo>
                  <a:pt x="31966" y="65822"/>
                </a:lnTo>
                <a:lnTo>
                  <a:pt x="29245" y="68359"/>
                </a:lnTo>
                <a:lnTo>
                  <a:pt x="26570" y="70896"/>
                </a:lnTo>
                <a:lnTo>
                  <a:pt x="25278" y="72188"/>
                </a:lnTo>
                <a:lnTo>
                  <a:pt x="23986" y="73618"/>
                </a:lnTo>
                <a:lnTo>
                  <a:pt x="22741" y="74955"/>
                </a:lnTo>
                <a:lnTo>
                  <a:pt x="20527" y="77677"/>
                </a:lnTo>
                <a:lnTo>
                  <a:pt x="19374" y="79245"/>
                </a:lnTo>
                <a:lnTo>
                  <a:pt x="18451" y="80629"/>
                </a:lnTo>
                <a:lnTo>
                  <a:pt x="17483" y="82151"/>
                </a:lnTo>
                <a:lnTo>
                  <a:pt x="16652" y="83673"/>
                </a:lnTo>
                <a:lnTo>
                  <a:pt x="15822" y="85334"/>
                </a:lnTo>
                <a:lnTo>
                  <a:pt x="15223" y="86902"/>
                </a:lnTo>
                <a:lnTo>
                  <a:pt x="14669" y="88516"/>
                </a:lnTo>
                <a:lnTo>
                  <a:pt x="14208" y="90131"/>
                </a:lnTo>
                <a:lnTo>
                  <a:pt x="13977" y="91238"/>
                </a:lnTo>
                <a:lnTo>
                  <a:pt x="13285" y="96496"/>
                </a:lnTo>
                <a:lnTo>
                  <a:pt x="22049" y="97649"/>
                </a:lnTo>
                <a:lnTo>
                  <a:pt x="22741" y="92714"/>
                </a:lnTo>
                <a:lnTo>
                  <a:pt x="22833" y="92299"/>
                </a:lnTo>
                <a:lnTo>
                  <a:pt x="23110" y="91192"/>
                </a:lnTo>
                <a:lnTo>
                  <a:pt x="23479" y="90039"/>
                </a:lnTo>
                <a:lnTo>
                  <a:pt x="23940" y="88931"/>
                </a:lnTo>
                <a:lnTo>
                  <a:pt x="24448" y="87824"/>
                </a:lnTo>
                <a:lnTo>
                  <a:pt x="25093" y="86717"/>
                </a:lnTo>
                <a:lnTo>
                  <a:pt x="25831" y="85564"/>
                </a:lnTo>
                <a:lnTo>
                  <a:pt x="26616" y="84365"/>
                </a:lnTo>
                <a:lnTo>
                  <a:pt x="27446" y="83212"/>
                </a:lnTo>
                <a:lnTo>
                  <a:pt x="29429" y="80813"/>
                </a:lnTo>
                <a:lnTo>
                  <a:pt x="30490" y="79614"/>
                </a:lnTo>
                <a:lnTo>
                  <a:pt x="31597" y="78415"/>
                </a:lnTo>
                <a:lnTo>
                  <a:pt x="32750" y="77262"/>
                </a:lnTo>
                <a:lnTo>
                  <a:pt x="35287" y="74817"/>
                </a:lnTo>
                <a:lnTo>
                  <a:pt x="37916" y="72372"/>
                </a:lnTo>
                <a:lnTo>
                  <a:pt x="40638" y="69928"/>
                </a:lnTo>
                <a:lnTo>
                  <a:pt x="46127" y="65084"/>
                </a:lnTo>
                <a:lnTo>
                  <a:pt x="48848" y="62686"/>
                </a:lnTo>
                <a:lnTo>
                  <a:pt x="52723" y="59088"/>
                </a:lnTo>
                <a:lnTo>
                  <a:pt x="54061" y="57750"/>
                </a:lnTo>
                <a:lnTo>
                  <a:pt x="55214" y="56551"/>
                </a:lnTo>
                <a:lnTo>
                  <a:pt x="56413" y="55260"/>
                </a:lnTo>
                <a:lnTo>
                  <a:pt x="57658" y="53784"/>
                </a:lnTo>
                <a:lnTo>
                  <a:pt x="58304" y="52861"/>
                </a:lnTo>
                <a:lnTo>
                  <a:pt x="59227" y="51339"/>
                </a:lnTo>
                <a:lnTo>
                  <a:pt x="59734" y="50416"/>
                </a:lnTo>
                <a:lnTo>
                  <a:pt x="60149" y="49540"/>
                </a:lnTo>
                <a:lnTo>
                  <a:pt x="60518" y="48710"/>
                </a:lnTo>
                <a:lnTo>
                  <a:pt x="60887" y="47833"/>
                </a:lnTo>
                <a:lnTo>
                  <a:pt x="61256" y="46819"/>
                </a:lnTo>
                <a:lnTo>
                  <a:pt x="61533" y="45850"/>
                </a:lnTo>
                <a:lnTo>
                  <a:pt x="61764" y="44973"/>
                </a:lnTo>
                <a:lnTo>
                  <a:pt x="61994" y="44005"/>
                </a:lnTo>
                <a:lnTo>
                  <a:pt x="62271" y="42944"/>
                </a:lnTo>
                <a:lnTo>
                  <a:pt x="62502" y="41099"/>
                </a:lnTo>
                <a:lnTo>
                  <a:pt x="62686" y="39162"/>
                </a:lnTo>
                <a:lnTo>
                  <a:pt x="62778" y="37086"/>
                </a:lnTo>
                <a:lnTo>
                  <a:pt x="62732" y="35010"/>
                </a:lnTo>
                <a:lnTo>
                  <a:pt x="62548" y="33027"/>
                </a:lnTo>
                <a:lnTo>
                  <a:pt x="62271" y="31136"/>
                </a:lnTo>
                <a:lnTo>
                  <a:pt x="61902" y="29152"/>
                </a:lnTo>
                <a:lnTo>
                  <a:pt x="61487" y="27169"/>
                </a:lnTo>
                <a:lnTo>
                  <a:pt x="60841" y="25001"/>
                </a:lnTo>
                <a:lnTo>
                  <a:pt x="60149" y="23110"/>
                </a:lnTo>
                <a:lnTo>
                  <a:pt x="59411" y="21265"/>
                </a:lnTo>
                <a:lnTo>
                  <a:pt x="58535" y="19374"/>
                </a:lnTo>
                <a:lnTo>
                  <a:pt x="57566" y="17529"/>
                </a:lnTo>
                <a:lnTo>
                  <a:pt x="56413" y="15591"/>
                </a:lnTo>
                <a:lnTo>
                  <a:pt x="55260" y="13931"/>
                </a:lnTo>
                <a:lnTo>
                  <a:pt x="53968" y="12224"/>
                </a:lnTo>
                <a:lnTo>
                  <a:pt x="53276" y="11394"/>
                </a:lnTo>
                <a:lnTo>
                  <a:pt x="51847" y="9918"/>
                </a:lnTo>
                <a:lnTo>
                  <a:pt x="51108" y="9134"/>
                </a:lnTo>
                <a:lnTo>
                  <a:pt x="50324" y="8396"/>
                </a:lnTo>
                <a:lnTo>
                  <a:pt x="49494" y="7704"/>
                </a:lnTo>
                <a:lnTo>
                  <a:pt x="47787" y="6274"/>
                </a:lnTo>
                <a:lnTo>
                  <a:pt x="45066" y="4567"/>
                </a:lnTo>
                <a:lnTo>
                  <a:pt x="44143" y="4014"/>
                </a:lnTo>
                <a:lnTo>
                  <a:pt x="42160" y="3045"/>
                </a:lnTo>
                <a:lnTo>
                  <a:pt x="41145" y="2630"/>
                </a:lnTo>
                <a:lnTo>
                  <a:pt x="40084" y="2215"/>
                </a:lnTo>
                <a:lnTo>
                  <a:pt x="39116" y="1892"/>
                </a:lnTo>
                <a:lnTo>
                  <a:pt x="38009" y="1523"/>
                </a:lnTo>
                <a:lnTo>
                  <a:pt x="35933" y="1016"/>
                </a:lnTo>
                <a:lnTo>
                  <a:pt x="33950" y="600"/>
                </a:lnTo>
                <a:lnTo>
                  <a:pt x="31920" y="277"/>
                </a:lnTo>
                <a:lnTo>
                  <a:pt x="30075" y="139"/>
                </a:lnTo>
                <a:lnTo>
                  <a:pt x="2832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15"/>
          <p:cNvSpPr/>
          <p:nvPr/>
        </p:nvSpPr>
        <p:spPr>
          <a:xfrm>
            <a:off x="7268074" y="3617875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idx="1" type="body"/>
          </p:nvPr>
        </p:nvSpPr>
        <p:spPr>
          <a:xfrm>
            <a:off x="4278725" y="1919450"/>
            <a:ext cx="4097400" cy="219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7" name="Google Shape;147;p16"/>
          <p:cNvSpPr txBox="1"/>
          <p:nvPr>
            <p:ph type="title"/>
          </p:nvPr>
        </p:nvSpPr>
        <p:spPr>
          <a:xfrm>
            <a:off x="4278725" y="787150"/>
            <a:ext cx="3739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48" name="Google Shape;148;p16"/>
          <p:cNvSpPr/>
          <p:nvPr/>
        </p:nvSpPr>
        <p:spPr>
          <a:xfrm>
            <a:off x="-1393887" y="3569938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51" name="Google Shape;151;p17"/>
          <p:cNvSpPr txBox="1"/>
          <p:nvPr>
            <p:ph idx="2" type="title"/>
          </p:nvPr>
        </p:nvSpPr>
        <p:spPr>
          <a:xfrm>
            <a:off x="2026913" y="3220625"/>
            <a:ext cx="23601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52" name="Google Shape;152;p17"/>
          <p:cNvSpPr txBox="1"/>
          <p:nvPr>
            <p:ph idx="3" type="title"/>
          </p:nvPr>
        </p:nvSpPr>
        <p:spPr>
          <a:xfrm>
            <a:off x="4756675" y="3220625"/>
            <a:ext cx="23604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53" name="Google Shape;153;p17"/>
          <p:cNvSpPr txBox="1"/>
          <p:nvPr>
            <p:ph idx="1" type="subTitle"/>
          </p:nvPr>
        </p:nvSpPr>
        <p:spPr>
          <a:xfrm>
            <a:off x="4756680" y="3632050"/>
            <a:ext cx="2360400" cy="8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4" name="Google Shape;154;p17"/>
          <p:cNvSpPr txBox="1"/>
          <p:nvPr>
            <p:ph idx="4" type="subTitle"/>
          </p:nvPr>
        </p:nvSpPr>
        <p:spPr>
          <a:xfrm>
            <a:off x="2027071" y="3632050"/>
            <a:ext cx="2360100" cy="8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5" name="Google Shape;155;p17"/>
          <p:cNvSpPr/>
          <p:nvPr/>
        </p:nvSpPr>
        <p:spPr>
          <a:xfrm>
            <a:off x="7117073" y="3849475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6" name="Google Shape;156;p17"/>
          <p:cNvGrpSpPr/>
          <p:nvPr/>
        </p:nvGrpSpPr>
        <p:grpSpPr>
          <a:xfrm flipH="1">
            <a:off x="8177980" y="525670"/>
            <a:ext cx="492036" cy="492056"/>
            <a:chOff x="238125" y="1209825"/>
            <a:chExt cx="621650" cy="621675"/>
          </a:xfrm>
        </p:grpSpPr>
        <p:sp>
          <p:nvSpPr>
            <p:cNvPr id="157" name="Google Shape;157;p17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7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p17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p17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1" name="Google Shape;161;p17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2" name="Google Shape;162;p17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3" name="Google Shape;163;p17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4" name="Google Shape;164;p17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5" name="Google Shape;165;p17"/>
          <p:cNvGrpSpPr/>
          <p:nvPr/>
        </p:nvGrpSpPr>
        <p:grpSpPr>
          <a:xfrm flipH="1">
            <a:off x="395455" y="4310770"/>
            <a:ext cx="492036" cy="492056"/>
            <a:chOff x="238125" y="1209825"/>
            <a:chExt cx="621650" cy="621675"/>
          </a:xfrm>
        </p:grpSpPr>
        <p:sp>
          <p:nvSpPr>
            <p:cNvPr id="166" name="Google Shape;166;p17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" name="Google Shape;167;p17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7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p17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17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" name="Google Shape;171;p17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p17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" name="Google Shape;173;p17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4" name="Google Shape;174;p17"/>
          <p:cNvSpPr/>
          <p:nvPr/>
        </p:nvSpPr>
        <p:spPr>
          <a:xfrm rot="10800000">
            <a:off x="-2295773" y="-2894050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title"/>
          </p:nvPr>
        </p:nvSpPr>
        <p:spPr>
          <a:xfrm>
            <a:off x="939650" y="445025"/>
            <a:ext cx="726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77" name="Google Shape;177;p18"/>
          <p:cNvSpPr txBox="1"/>
          <p:nvPr>
            <p:ph idx="2" type="title"/>
          </p:nvPr>
        </p:nvSpPr>
        <p:spPr>
          <a:xfrm>
            <a:off x="937700" y="3217277"/>
            <a:ext cx="217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78" name="Google Shape;178;p18"/>
          <p:cNvSpPr txBox="1"/>
          <p:nvPr>
            <p:ph idx="1" type="subTitle"/>
          </p:nvPr>
        </p:nvSpPr>
        <p:spPr>
          <a:xfrm>
            <a:off x="937700" y="3611452"/>
            <a:ext cx="21753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18"/>
          <p:cNvSpPr txBox="1"/>
          <p:nvPr>
            <p:ph idx="3" type="title"/>
          </p:nvPr>
        </p:nvSpPr>
        <p:spPr>
          <a:xfrm>
            <a:off x="3484423" y="3217277"/>
            <a:ext cx="217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0" name="Google Shape;180;p18"/>
          <p:cNvSpPr txBox="1"/>
          <p:nvPr>
            <p:ph idx="4" type="subTitle"/>
          </p:nvPr>
        </p:nvSpPr>
        <p:spPr>
          <a:xfrm>
            <a:off x="3484421" y="3611452"/>
            <a:ext cx="21753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18"/>
          <p:cNvSpPr txBox="1"/>
          <p:nvPr>
            <p:ph idx="5" type="title"/>
          </p:nvPr>
        </p:nvSpPr>
        <p:spPr>
          <a:xfrm>
            <a:off x="6031146" y="3217277"/>
            <a:ext cx="21753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2" name="Google Shape;182;p18"/>
          <p:cNvSpPr txBox="1"/>
          <p:nvPr>
            <p:ph idx="6" type="subTitle"/>
          </p:nvPr>
        </p:nvSpPr>
        <p:spPr>
          <a:xfrm>
            <a:off x="6031149" y="3611452"/>
            <a:ext cx="2175300" cy="869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18"/>
          <p:cNvSpPr/>
          <p:nvPr/>
        </p:nvSpPr>
        <p:spPr>
          <a:xfrm rot="10800000">
            <a:off x="-2482748" y="-277642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"/>
          <p:cNvSpPr/>
          <p:nvPr/>
        </p:nvSpPr>
        <p:spPr>
          <a:xfrm>
            <a:off x="7892523" y="3513400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732" scaled="0"/>
        </a:gra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9"/>
          <p:cNvSpPr txBox="1"/>
          <p:nvPr>
            <p:ph type="title"/>
          </p:nvPr>
        </p:nvSpPr>
        <p:spPr>
          <a:xfrm>
            <a:off x="1160775" y="445025"/>
            <a:ext cx="682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87" name="Google Shape;187;p19"/>
          <p:cNvSpPr txBox="1"/>
          <p:nvPr>
            <p:ph idx="2" type="title"/>
          </p:nvPr>
        </p:nvSpPr>
        <p:spPr>
          <a:xfrm>
            <a:off x="2424850" y="1618250"/>
            <a:ext cx="197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88" name="Google Shape;188;p19"/>
          <p:cNvSpPr txBox="1"/>
          <p:nvPr>
            <p:ph idx="1" type="subTitle"/>
          </p:nvPr>
        </p:nvSpPr>
        <p:spPr>
          <a:xfrm>
            <a:off x="2424850" y="2052375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19"/>
          <p:cNvSpPr txBox="1"/>
          <p:nvPr>
            <p:ph idx="3" type="title"/>
          </p:nvPr>
        </p:nvSpPr>
        <p:spPr>
          <a:xfrm>
            <a:off x="4740958" y="1618250"/>
            <a:ext cx="197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0" name="Google Shape;190;p19"/>
          <p:cNvSpPr txBox="1"/>
          <p:nvPr>
            <p:ph idx="4" type="subTitle"/>
          </p:nvPr>
        </p:nvSpPr>
        <p:spPr>
          <a:xfrm>
            <a:off x="4740954" y="2052375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19"/>
          <p:cNvSpPr txBox="1"/>
          <p:nvPr>
            <p:ph idx="5" type="title"/>
          </p:nvPr>
        </p:nvSpPr>
        <p:spPr>
          <a:xfrm>
            <a:off x="2424850" y="3204050"/>
            <a:ext cx="197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2" name="Google Shape;192;p19"/>
          <p:cNvSpPr txBox="1"/>
          <p:nvPr>
            <p:ph idx="6" type="subTitle"/>
          </p:nvPr>
        </p:nvSpPr>
        <p:spPr>
          <a:xfrm>
            <a:off x="2424850" y="3638175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9"/>
          <p:cNvSpPr txBox="1"/>
          <p:nvPr>
            <p:ph idx="7" type="title"/>
          </p:nvPr>
        </p:nvSpPr>
        <p:spPr>
          <a:xfrm>
            <a:off x="4740958" y="3204050"/>
            <a:ext cx="19782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94" name="Google Shape;194;p19"/>
          <p:cNvSpPr txBox="1"/>
          <p:nvPr>
            <p:ph idx="8" type="subTitle"/>
          </p:nvPr>
        </p:nvSpPr>
        <p:spPr>
          <a:xfrm>
            <a:off x="4740954" y="3638175"/>
            <a:ext cx="1978200" cy="66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19"/>
          <p:cNvSpPr/>
          <p:nvPr/>
        </p:nvSpPr>
        <p:spPr>
          <a:xfrm flipH="1">
            <a:off x="-2482748" y="3397700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19"/>
          <p:cNvSpPr/>
          <p:nvPr/>
        </p:nvSpPr>
        <p:spPr>
          <a:xfrm flipH="1" rot="10800000">
            <a:off x="7425573" y="-296532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199" name="Google Shape;199;p20"/>
          <p:cNvSpPr txBox="1"/>
          <p:nvPr>
            <p:ph idx="2" type="title"/>
          </p:nvPr>
        </p:nvSpPr>
        <p:spPr>
          <a:xfrm>
            <a:off x="1101175" y="19876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0" name="Google Shape;200;p20"/>
          <p:cNvSpPr txBox="1"/>
          <p:nvPr>
            <p:ph idx="1" type="subTitle"/>
          </p:nvPr>
        </p:nvSpPr>
        <p:spPr>
          <a:xfrm>
            <a:off x="1101175" y="2421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1" name="Google Shape;201;p20"/>
          <p:cNvSpPr txBox="1"/>
          <p:nvPr>
            <p:ph idx="3" type="title"/>
          </p:nvPr>
        </p:nvSpPr>
        <p:spPr>
          <a:xfrm>
            <a:off x="3578948" y="19876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2" name="Google Shape;202;p20"/>
          <p:cNvSpPr txBox="1"/>
          <p:nvPr>
            <p:ph idx="4" type="subTitle"/>
          </p:nvPr>
        </p:nvSpPr>
        <p:spPr>
          <a:xfrm>
            <a:off x="3578948" y="2421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20"/>
          <p:cNvSpPr txBox="1"/>
          <p:nvPr>
            <p:ph idx="5" type="title"/>
          </p:nvPr>
        </p:nvSpPr>
        <p:spPr>
          <a:xfrm>
            <a:off x="1101175" y="36496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4" name="Google Shape;204;p20"/>
          <p:cNvSpPr txBox="1"/>
          <p:nvPr>
            <p:ph idx="6" type="subTitle"/>
          </p:nvPr>
        </p:nvSpPr>
        <p:spPr>
          <a:xfrm>
            <a:off x="1101175" y="4083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0"/>
          <p:cNvSpPr txBox="1"/>
          <p:nvPr>
            <p:ph idx="7" type="title"/>
          </p:nvPr>
        </p:nvSpPr>
        <p:spPr>
          <a:xfrm>
            <a:off x="3578948" y="36496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6" name="Google Shape;206;p20"/>
          <p:cNvSpPr txBox="1"/>
          <p:nvPr>
            <p:ph idx="8" type="subTitle"/>
          </p:nvPr>
        </p:nvSpPr>
        <p:spPr>
          <a:xfrm>
            <a:off x="3578948" y="4083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7" name="Google Shape;207;p20"/>
          <p:cNvSpPr txBox="1"/>
          <p:nvPr>
            <p:ph idx="9" type="title"/>
          </p:nvPr>
        </p:nvSpPr>
        <p:spPr>
          <a:xfrm>
            <a:off x="6056727" y="19876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08" name="Google Shape;208;p20"/>
          <p:cNvSpPr txBox="1"/>
          <p:nvPr>
            <p:ph idx="13" type="subTitle"/>
          </p:nvPr>
        </p:nvSpPr>
        <p:spPr>
          <a:xfrm>
            <a:off x="6056727" y="2421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09" name="Google Shape;209;p20"/>
          <p:cNvSpPr txBox="1"/>
          <p:nvPr>
            <p:ph idx="14" type="title"/>
          </p:nvPr>
        </p:nvSpPr>
        <p:spPr>
          <a:xfrm>
            <a:off x="6056727" y="3649650"/>
            <a:ext cx="19860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210" name="Google Shape;210;p20"/>
          <p:cNvSpPr txBox="1"/>
          <p:nvPr>
            <p:ph idx="15" type="subTitle"/>
          </p:nvPr>
        </p:nvSpPr>
        <p:spPr>
          <a:xfrm>
            <a:off x="6056727" y="4083775"/>
            <a:ext cx="1986000" cy="484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242424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11" name="Google Shape;211;p20"/>
          <p:cNvSpPr/>
          <p:nvPr/>
        </p:nvSpPr>
        <p:spPr>
          <a:xfrm rot="10800000">
            <a:off x="-2482748" y="-2776425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lt1"/>
            </a:gs>
          </a:gsLst>
          <a:lin ang="5400012" scaled="0"/>
        </a:gra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720000" y="1720278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4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7" name="Google Shape;17;p3"/>
          <p:cNvSpPr txBox="1"/>
          <p:nvPr>
            <p:ph hasCustomPrompt="1" idx="2" type="title"/>
          </p:nvPr>
        </p:nvSpPr>
        <p:spPr>
          <a:xfrm>
            <a:off x="720000" y="794322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8" name="Google Shape;18;p3"/>
          <p:cNvSpPr txBox="1"/>
          <p:nvPr>
            <p:ph idx="1" type="subTitle"/>
          </p:nvPr>
        </p:nvSpPr>
        <p:spPr>
          <a:xfrm>
            <a:off x="720000" y="3635778"/>
            <a:ext cx="2556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/>
          <p:nvPr/>
        </p:nvSpPr>
        <p:spPr>
          <a:xfrm rot="10800000">
            <a:off x="-1640112" y="-3180850"/>
            <a:ext cx="4916700" cy="49167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5713488" y="2149075"/>
            <a:ext cx="4916700" cy="49167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rot="-5400000">
            <a:off x="7686350" y="207887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22" name="Google Shape;22;p3"/>
          <p:cNvSpPr/>
          <p:nvPr/>
        </p:nvSpPr>
        <p:spPr>
          <a:xfrm>
            <a:off x="62330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1"/>
          <p:cNvSpPr txBox="1"/>
          <p:nvPr>
            <p:ph hasCustomPrompt="1" type="title"/>
          </p:nvPr>
        </p:nvSpPr>
        <p:spPr>
          <a:xfrm>
            <a:off x="2223600" y="670231"/>
            <a:ext cx="46968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4" name="Google Shape;214;p21"/>
          <p:cNvSpPr txBox="1"/>
          <p:nvPr>
            <p:ph idx="1" type="subTitle"/>
          </p:nvPr>
        </p:nvSpPr>
        <p:spPr>
          <a:xfrm>
            <a:off x="2223600" y="1253631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5" name="Google Shape;215;p21"/>
          <p:cNvSpPr txBox="1"/>
          <p:nvPr>
            <p:ph hasCustomPrompt="1" idx="2" type="title"/>
          </p:nvPr>
        </p:nvSpPr>
        <p:spPr>
          <a:xfrm>
            <a:off x="2223600" y="1967938"/>
            <a:ext cx="46968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6" name="Google Shape;216;p21"/>
          <p:cNvSpPr txBox="1"/>
          <p:nvPr>
            <p:ph idx="3" type="subTitle"/>
          </p:nvPr>
        </p:nvSpPr>
        <p:spPr>
          <a:xfrm>
            <a:off x="2223600" y="2564050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7" name="Google Shape;217;p21"/>
          <p:cNvSpPr txBox="1"/>
          <p:nvPr>
            <p:ph hasCustomPrompt="1" idx="4" type="title"/>
          </p:nvPr>
        </p:nvSpPr>
        <p:spPr>
          <a:xfrm>
            <a:off x="2223600" y="3265644"/>
            <a:ext cx="4696800" cy="76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18" name="Google Shape;218;p21"/>
          <p:cNvSpPr txBox="1"/>
          <p:nvPr>
            <p:ph idx="5" type="subTitle"/>
          </p:nvPr>
        </p:nvSpPr>
        <p:spPr>
          <a:xfrm>
            <a:off x="2223600" y="3874469"/>
            <a:ext cx="4696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PT Sans"/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PT Sans"/>
              <a:buNone/>
              <a:defRPr sz="2100"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219" name="Google Shape;219;p21"/>
          <p:cNvSpPr/>
          <p:nvPr/>
        </p:nvSpPr>
        <p:spPr>
          <a:xfrm flipH="1" rot="10800000">
            <a:off x="-1386950" y="-2176422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21"/>
          <p:cNvSpPr/>
          <p:nvPr/>
        </p:nvSpPr>
        <p:spPr>
          <a:xfrm flipH="1" rot="3009469">
            <a:off x="6254489" y="2582668"/>
            <a:ext cx="4621887" cy="7189143"/>
          </a:xfrm>
          <a:custGeom>
            <a:rect b="b" l="l" r="r" t="t"/>
            <a:pathLst>
              <a:path extrusionOk="0" h="97650" w="62779">
                <a:moveTo>
                  <a:pt x="26523" y="1"/>
                </a:moveTo>
                <a:lnTo>
                  <a:pt x="24724" y="93"/>
                </a:lnTo>
                <a:lnTo>
                  <a:pt x="23156" y="277"/>
                </a:lnTo>
                <a:lnTo>
                  <a:pt x="21403" y="462"/>
                </a:lnTo>
                <a:lnTo>
                  <a:pt x="19927" y="785"/>
                </a:lnTo>
                <a:lnTo>
                  <a:pt x="17021" y="1523"/>
                </a:lnTo>
                <a:lnTo>
                  <a:pt x="15638" y="2030"/>
                </a:lnTo>
                <a:lnTo>
                  <a:pt x="14300" y="2538"/>
                </a:lnTo>
                <a:lnTo>
                  <a:pt x="12132" y="3599"/>
                </a:lnTo>
                <a:lnTo>
                  <a:pt x="10979" y="4198"/>
                </a:lnTo>
                <a:lnTo>
                  <a:pt x="10010" y="4752"/>
                </a:lnTo>
                <a:lnTo>
                  <a:pt x="9088" y="5305"/>
                </a:lnTo>
                <a:lnTo>
                  <a:pt x="8165" y="5951"/>
                </a:lnTo>
                <a:lnTo>
                  <a:pt x="6643" y="7104"/>
                </a:lnTo>
                <a:lnTo>
                  <a:pt x="5398" y="8119"/>
                </a:lnTo>
                <a:lnTo>
                  <a:pt x="4245" y="9226"/>
                </a:lnTo>
                <a:lnTo>
                  <a:pt x="1" y="13792"/>
                </a:lnTo>
                <a:lnTo>
                  <a:pt x="6551" y="19789"/>
                </a:lnTo>
                <a:lnTo>
                  <a:pt x="9549" y="16514"/>
                </a:lnTo>
                <a:lnTo>
                  <a:pt x="10518" y="15453"/>
                </a:lnTo>
                <a:lnTo>
                  <a:pt x="11163" y="14853"/>
                </a:lnTo>
                <a:lnTo>
                  <a:pt x="12086" y="14069"/>
                </a:lnTo>
                <a:lnTo>
                  <a:pt x="13239" y="13193"/>
                </a:lnTo>
                <a:lnTo>
                  <a:pt x="13793" y="12824"/>
                </a:lnTo>
                <a:lnTo>
                  <a:pt x="14485" y="12409"/>
                </a:lnTo>
                <a:lnTo>
                  <a:pt x="15269" y="11947"/>
                </a:lnTo>
                <a:lnTo>
                  <a:pt x="16053" y="11532"/>
                </a:lnTo>
                <a:lnTo>
                  <a:pt x="17806" y="10702"/>
                </a:lnTo>
                <a:lnTo>
                  <a:pt x="18682" y="10333"/>
                </a:lnTo>
                <a:lnTo>
                  <a:pt x="19604" y="10010"/>
                </a:lnTo>
                <a:lnTo>
                  <a:pt x="21819" y="9457"/>
                </a:lnTo>
                <a:lnTo>
                  <a:pt x="22879" y="9226"/>
                </a:lnTo>
                <a:lnTo>
                  <a:pt x="24079" y="9088"/>
                </a:lnTo>
                <a:lnTo>
                  <a:pt x="25370" y="8949"/>
                </a:lnTo>
                <a:lnTo>
                  <a:pt x="26662" y="8857"/>
                </a:lnTo>
                <a:lnTo>
                  <a:pt x="27953" y="8857"/>
                </a:lnTo>
                <a:lnTo>
                  <a:pt x="29383" y="8949"/>
                </a:lnTo>
                <a:lnTo>
                  <a:pt x="30813" y="9088"/>
                </a:lnTo>
                <a:lnTo>
                  <a:pt x="32289" y="9318"/>
                </a:lnTo>
                <a:lnTo>
                  <a:pt x="33904" y="9641"/>
                </a:lnTo>
                <a:lnTo>
                  <a:pt x="35564" y="10056"/>
                </a:lnTo>
                <a:lnTo>
                  <a:pt x="36256" y="10287"/>
                </a:lnTo>
                <a:lnTo>
                  <a:pt x="37086" y="10564"/>
                </a:lnTo>
                <a:lnTo>
                  <a:pt x="37824" y="10840"/>
                </a:lnTo>
                <a:lnTo>
                  <a:pt x="38470" y="11071"/>
                </a:lnTo>
                <a:lnTo>
                  <a:pt x="39900" y="11809"/>
                </a:lnTo>
                <a:lnTo>
                  <a:pt x="40546" y="12178"/>
                </a:lnTo>
                <a:lnTo>
                  <a:pt x="42529" y="13470"/>
                </a:lnTo>
                <a:lnTo>
                  <a:pt x="43774" y="14438"/>
                </a:lnTo>
                <a:lnTo>
                  <a:pt x="44328" y="14946"/>
                </a:lnTo>
                <a:lnTo>
                  <a:pt x="44881" y="15453"/>
                </a:lnTo>
                <a:lnTo>
                  <a:pt x="45435" y="16006"/>
                </a:lnTo>
                <a:lnTo>
                  <a:pt x="46634" y="17252"/>
                </a:lnTo>
                <a:lnTo>
                  <a:pt x="47049" y="17805"/>
                </a:lnTo>
                <a:lnTo>
                  <a:pt x="48018" y="19051"/>
                </a:lnTo>
                <a:lnTo>
                  <a:pt x="48941" y="20388"/>
                </a:lnTo>
                <a:lnTo>
                  <a:pt x="49771" y="21772"/>
                </a:lnTo>
                <a:lnTo>
                  <a:pt x="50555" y="23248"/>
                </a:lnTo>
                <a:lnTo>
                  <a:pt x="51247" y="24724"/>
                </a:lnTo>
                <a:lnTo>
                  <a:pt x="51847" y="26246"/>
                </a:lnTo>
                <a:lnTo>
                  <a:pt x="52446" y="27769"/>
                </a:lnTo>
                <a:lnTo>
                  <a:pt x="52861" y="29245"/>
                </a:lnTo>
                <a:lnTo>
                  <a:pt x="53230" y="30859"/>
                </a:lnTo>
                <a:lnTo>
                  <a:pt x="53507" y="32381"/>
                </a:lnTo>
                <a:lnTo>
                  <a:pt x="53738" y="33996"/>
                </a:lnTo>
                <a:lnTo>
                  <a:pt x="53876" y="35564"/>
                </a:lnTo>
                <a:lnTo>
                  <a:pt x="53922" y="36994"/>
                </a:lnTo>
                <a:lnTo>
                  <a:pt x="53830" y="38516"/>
                </a:lnTo>
                <a:lnTo>
                  <a:pt x="53738" y="40038"/>
                </a:lnTo>
                <a:lnTo>
                  <a:pt x="53507" y="41376"/>
                </a:lnTo>
                <a:lnTo>
                  <a:pt x="53230" y="42667"/>
                </a:lnTo>
                <a:lnTo>
                  <a:pt x="53046" y="43405"/>
                </a:lnTo>
                <a:lnTo>
                  <a:pt x="52861" y="44005"/>
                </a:lnTo>
                <a:lnTo>
                  <a:pt x="52677" y="44512"/>
                </a:lnTo>
                <a:lnTo>
                  <a:pt x="52400" y="45204"/>
                </a:lnTo>
                <a:lnTo>
                  <a:pt x="52123" y="45850"/>
                </a:lnTo>
                <a:lnTo>
                  <a:pt x="51847" y="46357"/>
                </a:lnTo>
                <a:lnTo>
                  <a:pt x="51570" y="46865"/>
                </a:lnTo>
                <a:lnTo>
                  <a:pt x="50924" y="48018"/>
                </a:lnTo>
                <a:lnTo>
                  <a:pt x="50647" y="48341"/>
                </a:lnTo>
                <a:lnTo>
                  <a:pt x="49817" y="49355"/>
                </a:lnTo>
                <a:lnTo>
                  <a:pt x="48802" y="50416"/>
                </a:lnTo>
                <a:lnTo>
                  <a:pt x="47741" y="51523"/>
                </a:lnTo>
                <a:lnTo>
                  <a:pt x="46634" y="52630"/>
                </a:lnTo>
                <a:lnTo>
                  <a:pt x="42898" y="56090"/>
                </a:lnTo>
                <a:lnTo>
                  <a:pt x="40269" y="58442"/>
                </a:lnTo>
                <a:lnTo>
                  <a:pt x="34780" y="63285"/>
                </a:lnTo>
                <a:lnTo>
                  <a:pt x="31966" y="65822"/>
                </a:lnTo>
                <a:lnTo>
                  <a:pt x="29245" y="68359"/>
                </a:lnTo>
                <a:lnTo>
                  <a:pt x="26570" y="70896"/>
                </a:lnTo>
                <a:lnTo>
                  <a:pt x="25278" y="72188"/>
                </a:lnTo>
                <a:lnTo>
                  <a:pt x="23986" y="73618"/>
                </a:lnTo>
                <a:lnTo>
                  <a:pt x="22741" y="74955"/>
                </a:lnTo>
                <a:lnTo>
                  <a:pt x="20527" y="77677"/>
                </a:lnTo>
                <a:lnTo>
                  <a:pt x="19374" y="79245"/>
                </a:lnTo>
                <a:lnTo>
                  <a:pt x="18451" y="80629"/>
                </a:lnTo>
                <a:lnTo>
                  <a:pt x="17483" y="82151"/>
                </a:lnTo>
                <a:lnTo>
                  <a:pt x="16652" y="83673"/>
                </a:lnTo>
                <a:lnTo>
                  <a:pt x="15822" y="85334"/>
                </a:lnTo>
                <a:lnTo>
                  <a:pt x="15223" y="86902"/>
                </a:lnTo>
                <a:lnTo>
                  <a:pt x="14669" y="88516"/>
                </a:lnTo>
                <a:lnTo>
                  <a:pt x="14208" y="90131"/>
                </a:lnTo>
                <a:lnTo>
                  <a:pt x="13977" y="91238"/>
                </a:lnTo>
                <a:lnTo>
                  <a:pt x="13285" y="96496"/>
                </a:lnTo>
                <a:lnTo>
                  <a:pt x="22049" y="97649"/>
                </a:lnTo>
                <a:lnTo>
                  <a:pt x="22741" y="92714"/>
                </a:lnTo>
                <a:lnTo>
                  <a:pt x="22833" y="92299"/>
                </a:lnTo>
                <a:lnTo>
                  <a:pt x="23110" y="91192"/>
                </a:lnTo>
                <a:lnTo>
                  <a:pt x="23479" y="90039"/>
                </a:lnTo>
                <a:lnTo>
                  <a:pt x="23940" y="88931"/>
                </a:lnTo>
                <a:lnTo>
                  <a:pt x="24448" y="87824"/>
                </a:lnTo>
                <a:lnTo>
                  <a:pt x="25093" y="86717"/>
                </a:lnTo>
                <a:lnTo>
                  <a:pt x="25831" y="85564"/>
                </a:lnTo>
                <a:lnTo>
                  <a:pt x="26616" y="84365"/>
                </a:lnTo>
                <a:lnTo>
                  <a:pt x="27446" y="83212"/>
                </a:lnTo>
                <a:lnTo>
                  <a:pt x="29429" y="80813"/>
                </a:lnTo>
                <a:lnTo>
                  <a:pt x="30490" y="79614"/>
                </a:lnTo>
                <a:lnTo>
                  <a:pt x="31597" y="78415"/>
                </a:lnTo>
                <a:lnTo>
                  <a:pt x="32750" y="77262"/>
                </a:lnTo>
                <a:lnTo>
                  <a:pt x="35287" y="74817"/>
                </a:lnTo>
                <a:lnTo>
                  <a:pt x="37916" y="72372"/>
                </a:lnTo>
                <a:lnTo>
                  <a:pt x="40638" y="69928"/>
                </a:lnTo>
                <a:lnTo>
                  <a:pt x="46127" y="65084"/>
                </a:lnTo>
                <a:lnTo>
                  <a:pt x="48848" y="62686"/>
                </a:lnTo>
                <a:lnTo>
                  <a:pt x="52723" y="59088"/>
                </a:lnTo>
                <a:lnTo>
                  <a:pt x="54061" y="57750"/>
                </a:lnTo>
                <a:lnTo>
                  <a:pt x="55214" y="56551"/>
                </a:lnTo>
                <a:lnTo>
                  <a:pt x="56413" y="55260"/>
                </a:lnTo>
                <a:lnTo>
                  <a:pt x="57658" y="53784"/>
                </a:lnTo>
                <a:lnTo>
                  <a:pt x="58304" y="52861"/>
                </a:lnTo>
                <a:lnTo>
                  <a:pt x="59227" y="51339"/>
                </a:lnTo>
                <a:lnTo>
                  <a:pt x="59734" y="50416"/>
                </a:lnTo>
                <a:lnTo>
                  <a:pt x="60149" y="49540"/>
                </a:lnTo>
                <a:lnTo>
                  <a:pt x="60518" y="48710"/>
                </a:lnTo>
                <a:lnTo>
                  <a:pt x="60887" y="47833"/>
                </a:lnTo>
                <a:lnTo>
                  <a:pt x="61256" y="46819"/>
                </a:lnTo>
                <a:lnTo>
                  <a:pt x="61533" y="45850"/>
                </a:lnTo>
                <a:lnTo>
                  <a:pt x="61764" y="44973"/>
                </a:lnTo>
                <a:lnTo>
                  <a:pt x="61994" y="44005"/>
                </a:lnTo>
                <a:lnTo>
                  <a:pt x="62271" y="42944"/>
                </a:lnTo>
                <a:lnTo>
                  <a:pt x="62502" y="41099"/>
                </a:lnTo>
                <a:lnTo>
                  <a:pt x="62686" y="39162"/>
                </a:lnTo>
                <a:lnTo>
                  <a:pt x="62778" y="37086"/>
                </a:lnTo>
                <a:lnTo>
                  <a:pt x="62732" y="35010"/>
                </a:lnTo>
                <a:lnTo>
                  <a:pt x="62548" y="33027"/>
                </a:lnTo>
                <a:lnTo>
                  <a:pt x="62271" y="31136"/>
                </a:lnTo>
                <a:lnTo>
                  <a:pt x="61902" y="29152"/>
                </a:lnTo>
                <a:lnTo>
                  <a:pt x="61487" y="27169"/>
                </a:lnTo>
                <a:lnTo>
                  <a:pt x="60841" y="25001"/>
                </a:lnTo>
                <a:lnTo>
                  <a:pt x="60149" y="23110"/>
                </a:lnTo>
                <a:lnTo>
                  <a:pt x="59411" y="21265"/>
                </a:lnTo>
                <a:lnTo>
                  <a:pt x="58535" y="19374"/>
                </a:lnTo>
                <a:lnTo>
                  <a:pt x="57566" y="17529"/>
                </a:lnTo>
                <a:lnTo>
                  <a:pt x="56413" y="15591"/>
                </a:lnTo>
                <a:lnTo>
                  <a:pt x="55260" y="13931"/>
                </a:lnTo>
                <a:lnTo>
                  <a:pt x="53968" y="12224"/>
                </a:lnTo>
                <a:lnTo>
                  <a:pt x="53276" y="11394"/>
                </a:lnTo>
                <a:lnTo>
                  <a:pt x="51847" y="9918"/>
                </a:lnTo>
                <a:lnTo>
                  <a:pt x="51108" y="9134"/>
                </a:lnTo>
                <a:lnTo>
                  <a:pt x="50324" y="8396"/>
                </a:lnTo>
                <a:lnTo>
                  <a:pt x="49494" y="7704"/>
                </a:lnTo>
                <a:lnTo>
                  <a:pt x="47787" y="6274"/>
                </a:lnTo>
                <a:lnTo>
                  <a:pt x="45066" y="4567"/>
                </a:lnTo>
                <a:lnTo>
                  <a:pt x="44143" y="4014"/>
                </a:lnTo>
                <a:lnTo>
                  <a:pt x="42160" y="3045"/>
                </a:lnTo>
                <a:lnTo>
                  <a:pt x="41145" y="2630"/>
                </a:lnTo>
                <a:lnTo>
                  <a:pt x="40084" y="2215"/>
                </a:lnTo>
                <a:lnTo>
                  <a:pt x="39116" y="1892"/>
                </a:lnTo>
                <a:lnTo>
                  <a:pt x="38009" y="1523"/>
                </a:lnTo>
                <a:lnTo>
                  <a:pt x="35933" y="1016"/>
                </a:lnTo>
                <a:lnTo>
                  <a:pt x="33950" y="600"/>
                </a:lnTo>
                <a:lnTo>
                  <a:pt x="31920" y="277"/>
                </a:lnTo>
                <a:lnTo>
                  <a:pt x="30075" y="139"/>
                </a:lnTo>
                <a:lnTo>
                  <a:pt x="2832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21"/>
          <p:cNvSpPr/>
          <p:nvPr/>
        </p:nvSpPr>
        <p:spPr>
          <a:xfrm rot="-5400000">
            <a:off x="-1370000" y="302772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222" name="Google Shape;222;p21"/>
          <p:cNvSpPr/>
          <p:nvPr/>
        </p:nvSpPr>
        <p:spPr>
          <a:xfrm rot="5400000">
            <a:off x="7376150" y="1086425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CUSTOM_13">
    <p:bg>
      <p:bgPr>
        <a:gradFill>
          <a:gsLst>
            <a:gs pos="0">
              <a:schemeClr val="accent2"/>
            </a:gs>
            <a:gs pos="100000">
              <a:schemeClr val="lt1"/>
            </a:gs>
          </a:gsLst>
          <a:lin ang="18900732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2"/>
          <p:cNvSpPr txBox="1"/>
          <p:nvPr>
            <p:ph type="title"/>
          </p:nvPr>
        </p:nvSpPr>
        <p:spPr>
          <a:xfrm>
            <a:off x="872400" y="1790200"/>
            <a:ext cx="2903700" cy="107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25" name="Google Shape;225;p22"/>
          <p:cNvSpPr txBox="1"/>
          <p:nvPr>
            <p:ph idx="1" type="subTitle"/>
          </p:nvPr>
        </p:nvSpPr>
        <p:spPr>
          <a:xfrm>
            <a:off x="872400" y="3024625"/>
            <a:ext cx="3187800" cy="8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2"/>
          <p:cNvSpPr/>
          <p:nvPr/>
        </p:nvSpPr>
        <p:spPr>
          <a:xfrm>
            <a:off x="5799173" y="3103600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2"/>
          <p:cNvSpPr/>
          <p:nvPr/>
        </p:nvSpPr>
        <p:spPr>
          <a:xfrm rot="10800000">
            <a:off x="254252" y="-3031150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211690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CUSTOM_2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3"/>
          <p:cNvSpPr txBox="1"/>
          <p:nvPr>
            <p:ph type="title"/>
          </p:nvPr>
        </p:nvSpPr>
        <p:spPr>
          <a:xfrm>
            <a:off x="3888975" y="2206435"/>
            <a:ext cx="429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31" name="Google Shape;231;p23"/>
          <p:cNvSpPr txBox="1"/>
          <p:nvPr>
            <p:ph idx="1" type="subTitle"/>
          </p:nvPr>
        </p:nvSpPr>
        <p:spPr>
          <a:xfrm>
            <a:off x="5017275" y="2922725"/>
            <a:ext cx="3166500" cy="79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2" name="Google Shape;232;p23"/>
          <p:cNvSpPr/>
          <p:nvPr/>
        </p:nvSpPr>
        <p:spPr>
          <a:xfrm flipH="1">
            <a:off x="-1081486" y="3103600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p23"/>
          <p:cNvSpPr/>
          <p:nvPr/>
        </p:nvSpPr>
        <p:spPr>
          <a:xfrm flipH="1" rot="10800000">
            <a:off x="5902786" y="-283127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23"/>
          <p:cNvSpPr/>
          <p:nvPr/>
        </p:nvSpPr>
        <p:spPr>
          <a:xfrm>
            <a:off x="833675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CUSTOM_4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4"/>
          <p:cNvSpPr txBox="1"/>
          <p:nvPr>
            <p:ph type="title"/>
          </p:nvPr>
        </p:nvSpPr>
        <p:spPr>
          <a:xfrm>
            <a:off x="872400" y="2208864"/>
            <a:ext cx="437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37" name="Google Shape;237;p24"/>
          <p:cNvSpPr txBox="1"/>
          <p:nvPr>
            <p:ph idx="1" type="subTitle"/>
          </p:nvPr>
        </p:nvSpPr>
        <p:spPr>
          <a:xfrm>
            <a:off x="872400" y="3027400"/>
            <a:ext cx="3145500" cy="81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38" name="Google Shape;238;p24"/>
          <p:cNvSpPr/>
          <p:nvPr/>
        </p:nvSpPr>
        <p:spPr>
          <a:xfrm>
            <a:off x="5799173" y="3103600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4"/>
          <p:cNvSpPr/>
          <p:nvPr/>
        </p:nvSpPr>
        <p:spPr>
          <a:xfrm rot="10800000">
            <a:off x="-1231298" y="-283127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0" name="Google Shape;240;p24"/>
          <p:cNvSpPr/>
          <p:nvPr/>
        </p:nvSpPr>
        <p:spPr>
          <a:xfrm>
            <a:off x="8101725" y="3902325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4"/>
          <p:cNvSpPr/>
          <p:nvPr/>
        </p:nvSpPr>
        <p:spPr>
          <a:xfrm>
            <a:off x="243245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732" scaled="0"/>
        </a:gra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44" name="Google Shape;244;p25"/>
          <p:cNvSpPr/>
          <p:nvPr/>
        </p:nvSpPr>
        <p:spPr>
          <a:xfrm>
            <a:off x="7250698" y="3934725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5" name="Google Shape;245;p25"/>
          <p:cNvGrpSpPr/>
          <p:nvPr/>
        </p:nvGrpSpPr>
        <p:grpSpPr>
          <a:xfrm flipH="1">
            <a:off x="8196442" y="525670"/>
            <a:ext cx="492036" cy="492056"/>
            <a:chOff x="238125" y="1209825"/>
            <a:chExt cx="621650" cy="621675"/>
          </a:xfrm>
        </p:grpSpPr>
        <p:sp>
          <p:nvSpPr>
            <p:cNvPr id="246" name="Google Shape;246;p25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5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p25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" name="Google Shape;249;p25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" name="Google Shape;250;p25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" name="Google Shape;251;p25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" name="Google Shape;252;p25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" name="Google Shape;253;p25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54" name="Google Shape;254;p25"/>
          <p:cNvGrpSpPr/>
          <p:nvPr/>
        </p:nvGrpSpPr>
        <p:grpSpPr>
          <a:xfrm flipH="1">
            <a:off x="331355" y="4322320"/>
            <a:ext cx="492036" cy="492056"/>
            <a:chOff x="238125" y="1209825"/>
            <a:chExt cx="621650" cy="621675"/>
          </a:xfrm>
        </p:grpSpPr>
        <p:sp>
          <p:nvSpPr>
            <p:cNvPr id="255" name="Google Shape;255;p25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p25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p25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25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25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5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5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5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25"/>
          <p:cNvSpPr/>
          <p:nvPr/>
        </p:nvSpPr>
        <p:spPr>
          <a:xfrm rot="10800000">
            <a:off x="-2620623" y="-3017200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5"/>
          <p:cNvSpPr/>
          <p:nvPr/>
        </p:nvSpPr>
        <p:spPr>
          <a:xfrm>
            <a:off x="137755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2">
    <p:bg>
      <p:bgPr>
        <a:gradFill>
          <a:gsLst>
            <a:gs pos="0">
              <a:schemeClr val="accent2"/>
            </a:gs>
            <a:gs pos="100000">
              <a:schemeClr val="lt1"/>
            </a:gs>
          </a:gsLst>
          <a:lin ang="18900732" scaled="0"/>
        </a:gra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67" name="Google Shape;267;p26"/>
          <p:cNvSpPr/>
          <p:nvPr/>
        </p:nvSpPr>
        <p:spPr>
          <a:xfrm rot="10800000">
            <a:off x="-2497473" y="-3047200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8" name="Google Shape;268;p26"/>
          <p:cNvGrpSpPr/>
          <p:nvPr/>
        </p:nvGrpSpPr>
        <p:grpSpPr>
          <a:xfrm flipH="1" rot="10800000">
            <a:off x="398097" y="4159674"/>
            <a:ext cx="492036" cy="492056"/>
            <a:chOff x="238125" y="1209825"/>
            <a:chExt cx="621650" cy="621675"/>
          </a:xfrm>
        </p:grpSpPr>
        <p:sp>
          <p:nvSpPr>
            <p:cNvPr id="269" name="Google Shape;269;p2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7" name="Google Shape;277;p26"/>
          <p:cNvGrpSpPr/>
          <p:nvPr/>
        </p:nvGrpSpPr>
        <p:grpSpPr>
          <a:xfrm flipH="1" rot="10800000">
            <a:off x="8272660" y="378074"/>
            <a:ext cx="492036" cy="492056"/>
            <a:chOff x="238125" y="1209825"/>
            <a:chExt cx="621650" cy="621675"/>
          </a:xfrm>
        </p:grpSpPr>
        <p:sp>
          <p:nvSpPr>
            <p:cNvPr id="278" name="Google Shape;278;p2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2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2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2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p2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p2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6" name="Google Shape;286;p26"/>
          <p:cNvSpPr/>
          <p:nvPr/>
        </p:nvSpPr>
        <p:spPr>
          <a:xfrm>
            <a:off x="7488698" y="3953550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3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89" name="Google Shape;289;p27"/>
          <p:cNvSpPr/>
          <p:nvPr/>
        </p:nvSpPr>
        <p:spPr>
          <a:xfrm flipH="1">
            <a:off x="-2535348" y="3934725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0" name="Google Shape;290;p27"/>
          <p:cNvGrpSpPr/>
          <p:nvPr/>
        </p:nvGrpSpPr>
        <p:grpSpPr>
          <a:xfrm>
            <a:off x="398097" y="919645"/>
            <a:ext cx="492036" cy="492056"/>
            <a:chOff x="238125" y="1209825"/>
            <a:chExt cx="621650" cy="621675"/>
          </a:xfrm>
        </p:grpSpPr>
        <p:sp>
          <p:nvSpPr>
            <p:cNvPr id="291" name="Google Shape;291;p27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2" name="Google Shape;292;p27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7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27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27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27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27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27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9" name="Google Shape;299;p27"/>
          <p:cNvGrpSpPr/>
          <p:nvPr/>
        </p:nvGrpSpPr>
        <p:grpSpPr>
          <a:xfrm>
            <a:off x="8263185" y="571270"/>
            <a:ext cx="492036" cy="492056"/>
            <a:chOff x="238125" y="1209825"/>
            <a:chExt cx="621650" cy="621675"/>
          </a:xfrm>
        </p:grpSpPr>
        <p:sp>
          <p:nvSpPr>
            <p:cNvPr id="300" name="Google Shape;300;p27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27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7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27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27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7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27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27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">
    <p:bg>
      <p:bgPr>
        <a:gradFill>
          <a:gsLst>
            <a:gs pos="0">
              <a:schemeClr val="accent2"/>
            </a:gs>
            <a:gs pos="100000">
              <a:schemeClr val="lt1"/>
            </a:gs>
          </a:gsLst>
          <a:lin ang="18900732" scaled="0"/>
        </a:gradFill>
      </p:bgPr>
    </p:bg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28"/>
          <p:cNvSpPr txBox="1"/>
          <p:nvPr>
            <p:ph type="title"/>
          </p:nvPr>
        </p:nvSpPr>
        <p:spPr>
          <a:xfrm>
            <a:off x="4357400" y="1720278"/>
            <a:ext cx="3739200" cy="191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10" name="Google Shape;310;p28"/>
          <p:cNvSpPr txBox="1"/>
          <p:nvPr>
            <p:ph hasCustomPrompt="1" idx="2" type="title"/>
          </p:nvPr>
        </p:nvSpPr>
        <p:spPr>
          <a:xfrm>
            <a:off x="7039700" y="794322"/>
            <a:ext cx="1056900" cy="106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4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11" name="Google Shape;311;p28"/>
          <p:cNvSpPr txBox="1"/>
          <p:nvPr>
            <p:ph idx="1" type="subTitle"/>
          </p:nvPr>
        </p:nvSpPr>
        <p:spPr>
          <a:xfrm>
            <a:off x="5540000" y="3635778"/>
            <a:ext cx="25566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12" name="Google Shape;312;p28"/>
          <p:cNvSpPr/>
          <p:nvPr/>
        </p:nvSpPr>
        <p:spPr>
          <a:xfrm flipH="1">
            <a:off x="-1640112" y="2149075"/>
            <a:ext cx="4916700" cy="49167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28"/>
          <p:cNvSpPr/>
          <p:nvPr/>
        </p:nvSpPr>
        <p:spPr>
          <a:xfrm>
            <a:off x="5633079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314" name="Google Shape;314;p28"/>
          <p:cNvSpPr/>
          <p:nvPr/>
        </p:nvSpPr>
        <p:spPr>
          <a:xfrm rot="-5400000">
            <a:off x="-1429971" y="207887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ONE_COLUMN_TEXT_2"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044" scaled="0"/>
        </a:gra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9"/>
          <p:cNvSpPr txBox="1"/>
          <p:nvPr>
            <p:ph idx="1" type="body"/>
          </p:nvPr>
        </p:nvSpPr>
        <p:spPr>
          <a:xfrm>
            <a:off x="720000" y="1554668"/>
            <a:ext cx="4101000" cy="261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317" name="Google Shape;317;p29"/>
          <p:cNvSpPr txBox="1"/>
          <p:nvPr>
            <p:ph type="title"/>
          </p:nvPr>
        </p:nvSpPr>
        <p:spPr>
          <a:xfrm>
            <a:off x="720000" y="779546"/>
            <a:ext cx="429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18" name="Google Shape;318;p29"/>
          <p:cNvSpPr/>
          <p:nvPr/>
        </p:nvSpPr>
        <p:spPr>
          <a:xfrm>
            <a:off x="6564950" y="3622550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29"/>
          <p:cNvSpPr/>
          <p:nvPr/>
        </p:nvSpPr>
        <p:spPr>
          <a:xfrm rot="7790531">
            <a:off x="4971239" y="-4959858"/>
            <a:ext cx="4621887" cy="7189143"/>
          </a:xfrm>
          <a:custGeom>
            <a:rect b="b" l="l" r="r" t="t"/>
            <a:pathLst>
              <a:path extrusionOk="0" h="97650" w="62779">
                <a:moveTo>
                  <a:pt x="26523" y="1"/>
                </a:moveTo>
                <a:lnTo>
                  <a:pt x="24724" y="93"/>
                </a:lnTo>
                <a:lnTo>
                  <a:pt x="23156" y="277"/>
                </a:lnTo>
                <a:lnTo>
                  <a:pt x="21403" y="462"/>
                </a:lnTo>
                <a:lnTo>
                  <a:pt x="19927" y="785"/>
                </a:lnTo>
                <a:lnTo>
                  <a:pt x="17021" y="1523"/>
                </a:lnTo>
                <a:lnTo>
                  <a:pt x="15638" y="2030"/>
                </a:lnTo>
                <a:lnTo>
                  <a:pt x="14300" y="2538"/>
                </a:lnTo>
                <a:lnTo>
                  <a:pt x="12132" y="3599"/>
                </a:lnTo>
                <a:lnTo>
                  <a:pt x="10979" y="4198"/>
                </a:lnTo>
                <a:lnTo>
                  <a:pt x="10010" y="4752"/>
                </a:lnTo>
                <a:lnTo>
                  <a:pt x="9088" y="5305"/>
                </a:lnTo>
                <a:lnTo>
                  <a:pt x="8165" y="5951"/>
                </a:lnTo>
                <a:lnTo>
                  <a:pt x="6643" y="7104"/>
                </a:lnTo>
                <a:lnTo>
                  <a:pt x="5398" y="8119"/>
                </a:lnTo>
                <a:lnTo>
                  <a:pt x="4245" y="9226"/>
                </a:lnTo>
                <a:lnTo>
                  <a:pt x="1" y="13792"/>
                </a:lnTo>
                <a:lnTo>
                  <a:pt x="6551" y="19789"/>
                </a:lnTo>
                <a:lnTo>
                  <a:pt x="9549" y="16514"/>
                </a:lnTo>
                <a:lnTo>
                  <a:pt x="10518" y="15453"/>
                </a:lnTo>
                <a:lnTo>
                  <a:pt x="11163" y="14853"/>
                </a:lnTo>
                <a:lnTo>
                  <a:pt x="12086" y="14069"/>
                </a:lnTo>
                <a:lnTo>
                  <a:pt x="13239" y="13193"/>
                </a:lnTo>
                <a:lnTo>
                  <a:pt x="13793" y="12824"/>
                </a:lnTo>
                <a:lnTo>
                  <a:pt x="14485" y="12409"/>
                </a:lnTo>
                <a:lnTo>
                  <a:pt x="15269" y="11947"/>
                </a:lnTo>
                <a:lnTo>
                  <a:pt x="16053" y="11532"/>
                </a:lnTo>
                <a:lnTo>
                  <a:pt x="17806" y="10702"/>
                </a:lnTo>
                <a:lnTo>
                  <a:pt x="18682" y="10333"/>
                </a:lnTo>
                <a:lnTo>
                  <a:pt x="19604" y="10010"/>
                </a:lnTo>
                <a:lnTo>
                  <a:pt x="21819" y="9457"/>
                </a:lnTo>
                <a:lnTo>
                  <a:pt x="22879" y="9226"/>
                </a:lnTo>
                <a:lnTo>
                  <a:pt x="24079" y="9088"/>
                </a:lnTo>
                <a:lnTo>
                  <a:pt x="25370" y="8949"/>
                </a:lnTo>
                <a:lnTo>
                  <a:pt x="26662" y="8857"/>
                </a:lnTo>
                <a:lnTo>
                  <a:pt x="27953" y="8857"/>
                </a:lnTo>
                <a:lnTo>
                  <a:pt x="29383" y="8949"/>
                </a:lnTo>
                <a:lnTo>
                  <a:pt x="30813" y="9088"/>
                </a:lnTo>
                <a:lnTo>
                  <a:pt x="32289" y="9318"/>
                </a:lnTo>
                <a:lnTo>
                  <a:pt x="33904" y="9641"/>
                </a:lnTo>
                <a:lnTo>
                  <a:pt x="35564" y="10056"/>
                </a:lnTo>
                <a:lnTo>
                  <a:pt x="36256" y="10287"/>
                </a:lnTo>
                <a:lnTo>
                  <a:pt x="37086" y="10564"/>
                </a:lnTo>
                <a:lnTo>
                  <a:pt x="37824" y="10840"/>
                </a:lnTo>
                <a:lnTo>
                  <a:pt x="38470" y="11071"/>
                </a:lnTo>
                <a:lnTo>
                  <a:pt x="39900" y="11809"/>
                </a:lnTo>
                <a:lnTo>
                  <a:pt x="40546" y="12178"/>
                </a:lnTo>
                <a:lnTo>
                  <a:pt x="42529" y="13470"/>
                </a:lnTo>
                <a:lnTo>
                  <a:pt x="43774" y="14438"/>
                </a:lnTo>
                <a:lnTo>
                  <a:pt x="44328" y="14946"/>
                </a:lnTo>
                <a:lnTo>
                  <a:pt x="44881" y="15453"/>
                </a:lnTo>
                <a:lnTo>
                  <a:pt x="45435" y="16006"/>
                </a:lnTo>
                <a:lnTo>
                  <a:pt x="46634" y="17252"/>
                </a:lnTo>
                <a:lnTo>
                  <a:pt x="47049" y="17805"/>
                </a:lnTo>
                <a:lnTo>
                  <a:pt x="48018" y="19051"/>
                </a:lnTo>
                <a:lnTo>
                  <a:pt x="48941" y="20388"/>
                </a:lnTo>
                <a:lnTo>
                  <a:pt x="49771" y="21772"/>
                </a:lnTo>
                <a:lnTo>
                  <a:pt x="50555" y="23248"/>
                </a:lnTo>
                <a:lnTo>
                  <a:pt x="51247" y="24724"/>
                </a:lnTo>
                <a:lnTo>
                  <a:pt x="51847" y="26246"/>
                </a:lnTo>
                <a:lnTo>
                  <a:pt x="52446" y="27769"/>
                </a:lnTo>
                <a:lnTo>
                  <a:pt x="52861" y="29245"/>
                </a:lnTo>
                <a:lnTo>
                  <a:pt x="53230" y="30859"/>
                </a:lnTo>
                <a:lnTo>
                  <a:pt x="53507" y="32381"/>
                </a:lnTo>
                <a:lnTo>
                  <a:pt x="53738" y="33996"/>
                </a:lnTo>
                <a:lnTo>
                  <a:pt x="53876" y="35564"/>
                </a:lnTo>
                <a:lnTo>
                  <a:pt x="53922" y="36994"/>
                </a:lnTo>
                <a:lnTo>
                  <a:pt x="53830" y="38516"/>
                </a:lnTo>
                <a:lnTo>
                  <a:pt x="53738" y="40038"/>
                </a:lnTo>
                <a:lnTo>
                  <a:pt x="53507" y="41376"/>
                </a:lnTo>
                <a:lnTo>
                  <a:pt x="53230" y="42667"/>
                </a:lnTo>
                <a:lnTo>
                  <a:pt x="53046" y="43405"/>
                </a:lnTo>
                <a:lnTo>
                  <a:pt x="52861" y="44005"/>
                </a:lnTo>
                <a:lnTo>
                  <a:pt x="52677" y="44512"/>
                </a:lnTo>
                <a:lnTo>
                  <a:pt x="52400" y="45204"/>
                </a:lnTo>
                <a:lnTo>
                  <a:pt x="52123" y="45850"/>
                </a:lnTo>
                <a:lnTo>
                  <a:pt x="51847" y="46357"/>
                </a:lnTo>
                <a:lnTo>
                  <a:pt x="51570" y="46865"/>
                </a:lnTo>
                <a:lnTo>
                  <a:pt x="50924" y="48018"/>
                </a:lnTo>
                <a:lnTo>
                  <a:pt x="50647" y="48341"/>
                </a:lnTo>
                <a:lnTo>
                  <a:pt x="49817" y="49355"/>
                </a:lnTo>
                <a:lnTo>
                  <a:pt x="48802" y="50416"/>
                </a:lnTo>
                <a:lnTo>
                  <a:pt x="47741" y="51523"/>
                </a:lnTo>
                <a:lnTo>
                  <a:pt x="46634" y="52630"/>
                </a:lnTo>
                <a:lnTo>
                  <a:pt x="42898" y="56090"/>
                </a:lnTo>
                <a:lnTo>
                  <a:pt x="40269" y="58442"/>
                </a:lnTo>
                <a:lnTo>
                  <a:pt x="34780" y="63285"/>
                </a:lnTo>
                <a:lnTo>
                  <a:pt x="31966" y="65822"/>
                </a:lnTo>
                <a:lnTo>
                  <a:pt x="29245" y="68359"/>
                </a:lnTo>
                <a:lnTo>
                  <a:pt x="26570" y="70896"/>
                </a:lnTo>
                <a:lnTo>
                  <a:pt x="25278" y="72188"/>
                </a:lnTo>
                <a:lnTo>
                  <a:pt x="23986" y="73618"/>
                </a:lnTo>
                <a:lnTo>
                  <a:pt x="22741" y="74955"/>
                </a:lnTo>
                <a:lnTo>
                  <a:pt x="20527" y="77677"/>
                </a:lnTo>
                <a:lnTo>
                  <a:pt x="19374" y="79245"/>
                </a:lnTo>
                <a:lnTo>
                  <a:pt x="18451" y="80629"/>
                </a:lnTo>
                <a:lnTo>
                  <a:pt x="17483" y="82151"/>
                </a:lnTo>
                <a:lnTo>
                  <a:pt x="16652" y="83673"/>
                </a:lnTo>
                <a:lnTo>
                  <a:pt x="15822" y="85334"/>
                </a:lnTo>
                <a:lnTo>
                  <a:pt x="15223" y="86902"/>
                </a:lnTo>
                <a:lnTo>
                  <a:pt x="14669" y="88516"/>
                </a:lnTo>
                <a:lnTo>
                  <a:pt x="14208" y="90131"/>
                </a:lnTo>
                <a:lnTo>
                  <a:pt x="13977" y="91238"/>
                </a:lnTo>
                <a:lnTo>
                  <a:pt x="13285" y="96496"/>
                </a:lnTo>
                <a:lnTo>
                  <a:pt x="22049" y="97649"/>
                </a:lnTo>
                <a:lnTo>
                  <a:pt x="22741" y="92714"/>
                </a:lnTo>
                <a:lnTo>
                  <a:pt x="22833" y="92299"/>
                </a:lnTo>
                <a:lnTo>
                  <a:pt x="23110" y="91192"/>
                </a:lnTo>
                <a:lnTo>
                  <a:pt x="23479" y="90039"/>
                </a:lnTo>
                <a:lnTo>
                  <a:pt x="23940" y="88931"/>
                </a:lnTo>
                <a:lnTo>
                  <a:pt x="24448" y="87824"/>
                </a:lnTo>
                <a:lnTo>
                  <a:pt x="25093" y="86717"/>
                </a:lnTo>
                <a:lnTo>
                  <a:pt x="25831" y="85564"/>
                </a:lnTo>
                <a:lnTo>
                  <a:pt x="26616" y="84365"/>
                </a:lnTo>
                <a:lnTo>
                  <a:pt x="27446" y="83212"/>
                </a:lnTo>
                <a:lnTo>
                  <a:pt x="29429" y="80813"/>
                </a:lnTo>
                <a:lnTo>
                  <a:pt x="30490" y="79614"/>
                </a:lnTo>
                <a:lnTo>
                  <a:pt x="31597" y="78415"/>
                </a:lnTo>
                <a:lnTo>
                  <a:pt x="32750" y="77262"/>
                </a:lnTo>
                <a:lnTo>
                  <a:pt x="35287" y="74817"/>
                </a:lnTo>
                <a:lnTo>
                  <a:pt x="37916" y="72372"/>
                </a:lnTo>
                <a:lnTo>
                  <a:pt x="40638" y="69928"/>
                </a:lnTo>
                <a:lnTo>
                  <a:pt x="46127" y="65084"/>
                </a:lnTo>
                <a:lnTo>
                  <a:pt x="48848" y="62686"/>
                </a:lnTo>
                <a:lnTo>
                  <a:pt x="52723" y="59088"/>
                </a:lnTo>
                <a:lnTo>
                  <a:pt x="54061" y="57750"/>
                </a:lnTo>
                <a:lnTo>
                  <a:pt x="55214" y="56551"/>
                </a:lnTo>
                <a:lnTo>
                  <a:pt x="56413" y="55260"/>
                </a:lnTo>
                <a:lnTo>
                  <a:pt x="57658" y="53784"/>
                </a:lnTo>
                <a:lnTo>
                  <a:pt x="58304" y="52861"/>
                </a:lnTo>
                <a:lnTo>
                  <a:pt x="59227" y="51339"/>
                </a:lnTo>
                <a:lnTo>
                  <a:pt x="59734" y="50416"/>
                </a:lnTo>
                <a:lnTo>
                  <a:pt x="60149" y="49540"/>
                </a:lnTo>
                <a:lnTo>
                  <a:pt x="60518" y="48710"/>
                </a:lnTo>
                <a:lnTo>
                  <a:pt x="60887" y="47833"/>
                </a:lnTo>
                <a:lnTo>
                  <a:pt x="61256" y="46819"/>
                </a:lnTo>
                <a:lnTo>
                  <a:pt x="61533" y="45850"/>
                </a:lnTo>
                <a:lnTo>
                  <a:pt x="61764" y="44973"/>
                </a:lnTo>
                <a:lnTo>
                  <a:pt x="61994" y="44005"/>
                </a:lnTo>
                <a:lnTo>
                  <a:pt x="62271" y="42944"/>
                </a:lnTo>
                <a:lnTo>
                  <a:pt x="62502" y="41099"/>
                </a:lnTo>
                <a:lnTo>
                  <a:pt x="62686" y="39162"/>
                </a:lnTo>
                <a:lnTo>
                  <a:pt x="62778" y="37086"/>
                </a:lnTo>
                <a:lnTo>
                  <a:pt x="62732" y="35010"/>
                </a:lnTo>
                <a:lnTo>
                  <a:pt x="62548" y="33027"/>
                </a:lnTo>
                <a:lnTo>
                  <a:pt x="62271" y="31136"/>
                </a:lnTo>
                <a:lnTo>
                  <a:pt x="61902" y="29152"/>
                </a:lnTo>
                <a:lnTo>
                  <a:pt x="61487" y="27169"/>
                </a:lnTo>
                <a:lnTo>
                  <a:pt x="60841" y="25001"/>
                </a:lnTo>
                <a:lnTo>
                  <a:pt x="60149" y="23110"/>
                </a:lnTo>
                <a:lnTo>
                  <a:pt x="59411" y="21265"/>
                </a:lnTo>
                <a:lnTo>
                  <a:pt x="58535" y="19374"/>
                </a:lnTo>
                <a:lnTo>
                  <a:pt x="57566" y="17529"/>
                </a:lnTo>
                <a:lnTo>
                  <a:pt x="56413" y="15591"/>
                </a:lnTo>
                <a:lnTo>
                  <a:pt x="55260" y="13931"/>
                </a:lnTo>
                <a:lnTo>
                  <a:pt x="53968" y="12224"/>
                </a:lnTo>
                <a:lnTo>
                  <a:pt x="53276" y="11394"/>
                </a:lnTo>
                <a:lnTo>
                  <a:pt x="51847" y="9918"/>
                </a:lnTo>
                <a:lnTo>
                  <a:pt x="51108" y="9134"/>
                </a:lnTo>
                <a:lnTo>
                  <a:pt x="50324" y="8396"/>
                </a:lnTo>
                <a:lnTo>
                  <a:pt x="49494" y="7704"/>
                </a:lnTo>
                <a:lnTo>
                  <a:pt x="47787" y="6274"/>
                </a:lnTo>
                <a:lnTo>
                  <a:pt x="45066" y="4567"/>
                </a:lnTo>
                <a:lnTo>
                  <a:pt x="44143" y="4014"/>
                </a:lnTo>
                <a:lnTo>
                  <a:pt x="42160" y="3045"/>
                </a:lnTo>
                <a:lnTo>
                  <a:pt x="41145" y="2630"/>
                </a:lnTo>
                <a:lnTo>
                  <a:pt x="40084" y="2215"/>
                </a:lnTo>
                <a:lnTo>
                  <a:pt x="39116" y="1892"/>
                </a:lnTo>
                <a:lnTo>
                  <a:pt x="38009" y="1523"/>
                </a:lnTo>
                <a:lnTo>
                  <a:pt x="35933" y="1016"/>
                </a:lnTo>
                <a:lnTo>
                  <a:pt x="33950" y="600"/>
                </a:lnTo>
                <a:lnTo>
                  <a:pt x="31920" y="277"/>
                </a:lnTo>
                <a:lnTo>
                  <a:pt x="30075" y="139"/>
                </a:lnTo>
                <a:lnTo>
                  <a:pt x="2832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9"/>
          <p:cNvSpPr/>
          <p:nvPr/>
        </p:nvSpPr>
        <p:spPr>
          <a:xfrm>
            <a:off x="720000" y="4267500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CUSTOM_14"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23" name="Google Shape;323;p30"/>
          <p:cNvSpPr/>
          <p:nvPr/>
        </p:nvSpPr>
        <p:spPr>
          <a:xfrm>
            <a:off x="7250698" y="3934725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4" name="Google Shape;324;p30"/>
          <p:cNvGrpSpPr/>
          <p:nvPr/>
        </p:nvGrpSpPr>
        <p:grpSpPr>
          <a:xfrm flipH="1">
            <a:off x="8196442" y="525670"/>
            <a:ext cx="492036" cy="492056"/>
            <a:chOff x="238125" y="1209825"/>
            <a:chExt cx="621650" cy="621675"/>
          </a:xfrm>
        </p:grpSpPr>
        <p:sp>
          <p:nvSpPr>
            <p:cNvPr id="325" name="Google Shape;325;p30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0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0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0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0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0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0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0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33" name="Google Shape;333;p30"/>
          <p:cNvGrpSpPr/>
          <p:nvPr/>
        </p:nvGrpSpPr>
        <p:grpSpPr>
          <a:xfrm flipH="1">
            <a:off x="331355" y="4322320"/>
            <a:ext cx="492036" cy="492056"/>
            <a:chOff x="238125" y="1209825"/>
            <a:chExt cx="621650" cy="621675"/>
          </a:xfrm>
        </p:grpSpPr>
        <p:sp>
          <p:nvSpPr>
            <p:cNvPr id="334" name="Google Shape;334;p30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0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0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0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0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0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0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0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2" name="Google Shape;342;p30"/>
          <p:cNvSpPr/>
          <p:nvPr/>
        </p:nvSpPr>
        <p:spPr>
          <a:xfrm rot="10800000">
            <a:off x="-2819548" y="-319717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30"/>
          <p:cNvSpPr txBox="1"/>
          <p:nvPr>
            <p:ph idx="1" type="body"/>
          </p:nvPr>
        </p:nvSpPr>
        <p:spPr>
          <a:xfrm>
            <a:off x="1125875" y="2508075"/>
            <a:ext cx="3060900" cy="17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Font typeface="Arial"/>
              <a:buChar char="■"/>
              <a:defRPr/>
            </a:lvl9pPr>
          </a:lstStyle>
          <a:p/>
        </p:txBody>
      </p:sp>
      <p:sp>
        <p:nvSpPr>
          <p:cNvPr id="344" name="Google Shape;344;p30"/>
          <p:cNvSpPr txBox="1"/>
          <p:nvPr>
            <p:ph idx="2" type="body"/>
          </p:nvPr>
        </p:nvSpPr>
        <p:spPr>
          <a:xfrm>
            <a:off x="4768225" y="2508075"/>
            <a:ext cx="3249900" cy="176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F0F0F"/>
              </a:buClr>
              <a:buSzPts val="1400"/>
              <a:buFont typeface="Arial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Font typeface="Arial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Font typeface="Arial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gradFill>
          <a:gsLst>
            <a:gs pos="0">
              <a:schemeClr val="accent2"/>
            </a:gs>
            <a:gs pos="100000">
              <a:schemeClr val="lt1"/>
            </a:gs>
          </a:gsLst>
          <a:lin ang="18900044" scaled="0"/>
        </a:gradFill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>
                <a:solidFill>
                  <a:srgbClr val="434343"/>
                </a:solidFill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>
                <a:solidFill>
                  <a:srgbClr val="434343"/>
                </a:solidFill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>
                <a:solidFill>
                  <a:srgbClr val="434343"/>
                </a:solidFill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6" name="Google Shape;26;p4"/>
          <p:cNvSpPr/>
          <p:nvPr/>
        </p:nvSpPr>
        <p:spPr>
          <a:xfrm>
            <a:off x="5125325" y="296800"/>
            <a:ext cx="2619300" cy="4920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/>
          <p:nvPr/>
        </p:nvSpPr>
        <p:spPr>
          <a:xfrm rot="10800000">
            <a:off x="-1846850" y="-2442775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4"/>
          <p:cNvSpPr/>
          <p:nvPr/>
        </p:nvSpPr>
        <p:spPr>
          <a:xfrm>
            <a:off x="6979500" y="4174600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" name="Google Shape;29;p4"/>
          <p:cNvGrpSpPr/>
          <p:nvPr/>
        </p:nvGrpSpPr>
        <p:grpSpPr>
          <a:xfrm>
            <a:off x="8177986" y="485345"/>
            <a:ext cx="492036" cy="492056"/>
            <a:chOff x="238125" y="1209825"/>
            <a:chExt cx="621650" cy="621675"/>
          </a:xfrm>
        </p:grpSpPr>
        <p:sp>
          <p:nvSpPr>
            <p:cNvPr id="30" name="Google Shape;30;p4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/>
          <p:nvPr/>
        </p:nvSpPr>
        <p:spPr>
          <a:xfrm rot="-5400000">
            <a:off x="7686350" y="207887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39" name="Google Shape;39;p4"/>
          <p:cNvSpPr/>
          <p:nvPr/>
        </p:nvSpPr>
        <p:spPr>
          <a:xfrm>
            <a:off x="62330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5"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1"/>
          <p:cNvSpPr txBox="1"/>
          <p:nvPr>
            <p:ph type="ctrTitle"/>
          </p:nvPr>
        </p:nvSpPr>
        <p:spPr>
          <a:xfrm>
            <a:off x="2562600" y="1051300"/>
            <a:ext cx="4018800" cy="67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solidFill>
                  <a:schemeClr val="dk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47" name="Google Shape;347;p31"/>
          <p:cNvSpPr txBox="1"/>
          <p:nvPr>
            <p:ph idx="1" type="subTitle"/>
          </p:nvPr>
        </p:nvSpPr>
        <p:spPr>
          <a:xfrm>
            <a:off x="2405250" y="1759525"/>
            <a:ext cx="4333500" cy="7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348" name="Google Shape;348;p31"/>
          <p:cNvSpPr txBox="1"/>
          <p:nvPr/>
        </p:nvSpPr>
        <p:spPr>
          <a:xfrm>
            <a:off x="1925400" y="3317850"/>
            <a:ext cx="5293200" cy="6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including icons by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and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b="1" sz="1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349" name="Google Shape;349;p31"/>
          <p:cNvSpPr/>
          <p:nvPr/>
        </p:nvSpPr>
        <p:spPr>
          <a:xfrm flipH="1">
            <a:off x="-2156448" y="3385325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31"/>
          <p:cNvSpPr/>
          <p:nvPr/>
        </p:nvSpPr>
        <p:spPr>
          <a:xfrm rot="-5400000">
            <a:off x="7218448" y="-252162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1" name="Google Shape;351;p31"/>
          <p:cNvGrpSpPr/>
          <p:nvPr/>
        </p:nvGrpSpPr>
        <p:grpSpPr>
          <a:xfrm flipH="1" rot="10800000">
            <a:off x="550297" y="613949"/>
            <a:ext cx="492036" cy="492056"/>
            <a:chOff x="238125" y="1209825"/>
            <a:chExt cx="621650" cy="621675"/>
          </a:xfrm>
        </p:grpSpPr>
        <p:sp>
          <p:nvSpPr>
            <p:cNvPr id="352" name="Google Shape;352;p31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60" name="Google Shape;360;p31"/>
          <p:cNvGrpSpPr/>
          <p:nvPr/>
        </p:nvGrpSpPr>
        <p:grpSpPr>
          <a:xfrm flipH="1" rot="10800000">
            <a:off x="8106347" y="4108974"/>
            <a:ext cx="492036" cy="492056"/>
            <a:chOff x="238125" y="1209825"/>
            <a:chExt cx="621650" cy="621675"/>
          </a:xfrm>
        </p:grpSpPr>
        <p:sp>
          <p:nvSpPr>
            <p:cNvPr id="361" name="Google Shape;361;p31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9" name="Google Shape;369;p31"/>
          <p:cNvSpPr/>
          <p:nvPr/>
        </p:nvSpPr>
        <p:spPr>
          <a:xfrm>
            <a:off x="5248325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370" name="Google Shape;370;p31"/>
          <p:cNvSpPr/>
          <p:nvPr/>
        </p:nvSpPr>
        <p:spPr>
          <a:xfrm>
            <a:off x="1690600" y="-1576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ONE_COLUMN_TEXT_3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32"/>
          <p:cNvSpPr/>
          <p:nvPr/>
        </p:nvSpPr>
        <p:spPr>
          <a:xfrm flipH="1" rot="-7790531">
            <a:off x="-528024" y="-2265420"/>
            <a:ext cx="4621887" cy="7189143"/>
          </a:xfrm>
          <a:custGeom>
            <a:rect b="b" l="l" r="r" t="t"/>
            <a:pathLst>
              <a:path extrusionOk="0" h="97650" w="62779">
                <a:moveTo>
                  <a:pt x="26523" y="1"/>
                </a:moveTo>
                <a:lnTo>
                  <a:pt x="24724" y="93"/>
                </a:lnTo>
                <a:lnTo>
                  <a:pt x="23156" y="277"/>
                </a:lnTo>
                <a:lnTo>
                  <a:pt x="21403" y="462"/>
                </a:lnTo>
                <a:lnTo>
                  <a:pt x="19927" y="785"/>
                </a:lnTo>
                <a:lnTo>
                  <a:pt x="17021" y="1523"/>
                </a:lnTo>
                <a:lnTo>
                  <a:pt x="15638" y="2030"/>
                </a:lnTo>
                <a:lnTo>
                  <a:pt x="14300" y="2538"/>
                </a:lnTo>
                <a:lnTo>
                  <a:pt x="12132" y="3599"/>
                </a:lnTo>
                <a:lnTo>
                  <a:pt x="10979" y="4198"/>
                </a:lnTo>
                <a:lnTo>
                  <a:pt x="10010" y="4752"/>
                </a:lnTo>
                <a:lnTo>
                  <a:pt x="9088" y="5305"/>
                </a:lnTo>
                <a:lnTo>
                  <a:pt x="8165" y="5951"/>
                </a:lnTo>
                <a:lnTo>
                  <a:pt x="6643" y="7104"/>
                </a:lnTo>
                <a:lnTo>
                  <a:pt x="5398" y="8119"/>
                </a:lnTo>
                <a:lnTo>
                  <a:pt x="4245" y="9226"/>
                </a:lnTo>
                <a:lnTo>
                  <a:pt x="1" y="13792"/>
                </a:lnTo>
                <a:lnTo>
                  <a:pt x="6551" y="19789"/>
                </a:lnTo>
                <a:lnTo>
                  <a:pt x="9549" y="16514"/>
                </a:lnTo>
                <a:lnTo>
                  <a:pt x="10518" y="15453"/>
                </a:lnTo>
                <a:lnTo>
                  <a:pt x="11163" y="14853"/>
                </a:lnTo>
                <a:lnTo>
                  <a:pt x="12086" y="14069"/>
                </a:lnTo>
                <a:lnTo>
                  <a:pt x="13239" y="13193"/>
                </a:lnTo>
                <a:lnTo>
                  <a:pt x="13793" y="12824"/>
                </a:lnTo>
                <a:lnTo>
                  <a:pt x="14485" y="12409"/>
                </a:lnTo>
                <a:lnTo>
                  <a:pt x="15269" y="11947"/>
                </a:lnTo>
                <a:lnTo>
                  <a:pt x="16053" y="11532"/>
                </a:lnTo>
                <a:lnTo>
                  <a:pt x="17806" y="10702"/>
                </a:lnTo>
                <a:lnTo>
                  <a:pt x="18682" y="10333"/>
                </a:lnTo>
                <a:lnTo>
                  <a:pt x="19604" y="10010"/>
                </a:lnTo>
                <a:lnTo>
                  <a:pt x="21819" y="9457"/>
                </a:lnTo>
                <a:lnTo>
                  <a:pt x="22879" y="9226"/>
                </a:lnTo>
                <a:lnTo>
                  <a:pt x="24079" y="9088"/>
                </a:lnTo>
                <a:lnTo>
                  <a:pt x="25370" y="8949"/>
                </a:lnTo>
                <a:lnTo>
                  <a:pt x="26662" y="8857"/>
                </a:lnTo>
                <a:lnTo>
                  <a:pt x="27953" y="8857"/>
                </a:lnTo>
                <a:lnTo>
                  <a:pt x="29383" y="8949"/>
                </a:lnTo>
                <a:lnTo>
                  <a:pt x="30813" y="9088"/>
                </a:lnTo>
                <a:lnTo>
                  <a:pt x="32289" y="9318"/>
                </a:lnTo>
                <a:lnTo>
                  <a:pt x="33904" y="9641"/>
                </a:lnTo>
                <a:lnTo>
                  <a:pt x="35564" y="10056"/>
                </a:lnTo>
                <a:lnTo>
                  <a:pt x="36256" y="10287"/>
                </a:lnTo>
                <a:lnTo>
                  <a:pt x="37086" y="10564"/>
                </a:lnTo>
                <a:lnTo>
                  <a:pt x="37824" y="10840"/>
                </a:lnTo>
                <a:lnTo>
                  <a:pt x="38470" y="11071"/>
                </a:lnTo>
                <a:lnTo>
                  <a:pt x="39900" y="11809"/>
                </a:lnTo>
                <a:lnTo>
                  <a:pt x="40546" y="12178"/>
                </a:lnTo>
                <a:lnTo>
                  <a:pt x="42529" y="13470"/>
                </a:lnTo>
                <a:lnTo>
                  <a:pt x="43774" y="14438"/>
                </a:lnTo>
                <a:lnTo>
                  <a:pt x="44328" y="14946"/>
                </a:lnTo>
                <a:lnTo>
                  <a:pt x="44881" y="15453"/>
                </a:lnTo>
                <a:lnTo>
                  <a:pt x="45435" y="16006"/>
                </a:lnTo>
                <a:lnTo>
                  <a:pt x="46634" y="17252"/>
                </a:lnTo>
                <a:lnTo>
                  <a:pt x="47049" y="17805"/>
                </a:lnTo>
                <a:lnTo>
                  <a:pt x="48018" y="19051"/>
                </a:lnTo>
                <a:lnTo>
                  <a:pt x="48941" y="20388"/>
                </a:lnTo>
                <a:lnTo>
                  <a:pt x="49771" y="21772"/>
                </a:lnTo>
                <a:lnTo>
                  <a:pt x="50555" y="23248"/>
                </a:lnTo>
                <a:lnTo>
                  <a:pt x="51247" y="24724"/>
                </a:lnTo>
                <a:lnTo>
                  <a:pt x="51847" y="26246"/>
                </a:lnTo>
                <a:lnTo>
                  <a:pt x="52446" y="27769"/>
                </a:lnTo>
                <a:lnTo>
                  <a:pt x="52861" y="29245"/>
                </a:lnTo>
                <a:lnTo>
                  <a:pt x="53230" y="30859"/>
                </a:lnTo>
                <a:lnTo>
                  <a:pt x="53507" y="32381"/>
                </a:lnTo>
                <a:lnTo>
                  <a:pt x="53738" y="33996"/>
                </a:lnTo>
                <a:lnTo>
                  <a:pt x="53876" y="35564"/>
                </a:lnTo>
                <a:lnTo>
                  <a:pt x="53922" y="36994"/>
                </a:lnTo>
                <a:lnTo>
                  <a:pt x="53830" y="38516"/>
                </a:lnTo>
                <a:lnTo>
                  <a:pt x="53738" y="40038"/>
                </a:lnTo>
                <a:lnTo>
                  <a:pt x="53507" y="41376"/>
                </a:lnTo>
                <a:lnTo>
                  <a:pt x="53230" y="42667"/>
                </a:lnTo>
                <a:lnTo>
                  <a:pt x="53046" y="43405"/>
                </a:lnTo>
                <a:lnTo>
                  <a:pt x="52861" y="44005"/>
                </a:lnTo>
                <a:lnTo>
                  <a:pt x="52677" y="44512"/>
                </a:lnTo>
                <a:lnTo>
                  <a:pt x="52400" y="45204"/>
                </a:lnTo>
                <a:lnTo>
                  <a:pt x="52123" y="45850"/>
                </a:lnTo>
                <a:lnTo>
                  <a:pt x="51847" y="46357"/>
                </a:lnTo>
                <a:lnTo>
                  <a:pt x="51570" y="46865"/>
                </a:lnTo>
                <a:lnTo>
                  <a:pt x="50924" y="48018"/>
                </a:lnTo>
                <a:lnTo>
                  <a:pt x="50647" y="48341"/>
                </a:lnTo>
                <a:lnTo>
                  <a:pt x="49817" y="49355"/>
                </a:lnTo>
                <a:lnTo>
                  <a:pt x="48802" y="50416"/>
                </a:lnTo>
                <a:lnTo>
                  <a:pt x="47741" y="51523"/>
                </a:lnTo>
                <a:lnTo>
                  <a:pt x="46634" y="52630"/>
                </a:lnTo>
                <a:lnTo>
                  <a:pt x="42898" y="56090"/>
                </a:lnTo>
                <a:lnTo>
                  <a:pt x="40269" y="58442"/>
                </a:lnTo>
                <a:lnTo>
                  <a:pt x="34780" y="63285"/>
                </a:lnTo>
                <a:lnTo>
                  <a:pt x="31966" y="65822"/>
                </a:lnTo>
                <a:lnTo>
                  <a:pt x="29245" y="68359"/>
                </a:lnTo>
                <a:lnTo>
                  <a:pt x="26570" y="70896"/>
                </a:lnTo>
                <a:lnTo>
                  <a:pt x="25278" y="72188"/>
                </a:lnTo>
                <a:lnTo>
                  <a:pt x="23986" y="73618"/>
                </a:lnTo>
                <a:lnTo>
                  <a:pt x="22741" y="74955"/>
                </a:lnTo>
                <a:lnTo>
                  <a:pt x="20527" y="77677"/>
                </a:lnTo>
                <a:lnTo>
                  <a:pt x="19374" y="79245"/>
                </a:lnTo>
                <a:lnTo>
                  <a:pt x="18451" y="80629"/>
                </a:lnTo>
                <a:lnTo>
                  <a:pt x="17483" y="82151"/>
                </a:lnTo>
                <a:lnTo>
                  <a:pt x="16652" y="83673"/>
                </a:lnTo>
                <a:lnTo>
                  <a:pt x="15822" y="85334"/>
                </a:lnTo>
                <a:lnTo>
                  <a:pt x="15223" y="86902"/>
                </a:lnTo>
                <a:lnTo>
                  <a:pt x="14669" y="88516"/>
                </a:lnTo>
                <a:lnTo>
                  <a:pt x="14208" y="90131"/>
                </a:lnTo>
                <a:lnTo>
                  <a:pt x="13977" y="91238"/>
                </a:lnTo>
                <a:lnTo>
                  <a:pt x="13285" y="96496"/>
                </a:lnTo>
                <a:lnTo>
                  <a:pt x="22049" y="97649"/>
                </a:lnTo>
                <a:lnTo>
                  <a:pt x="22741" y="92714"/>
                </a:lnTo>
                <a:lnTo>
                  <a:pt x="22833" y="92299"/>
                </a:lnTo>
                <a:lnTo>
                  <a:pt x="23110" y="91192"/>
                </a:lnTo>
                <a:lnTo>
                  <a:pt x="23479" y="90039"/>
                </a:lnTo>
                <a:lnTo>
                  <a:pt x="23940" y="88931"/>
                </a:lnTo>
                <a:lnTo>
                  <a:pt x="24448" y="87824"/>
                </a:lnTo>
                <a:lnTo>
                  <a:pt x="25093" y="86717"/>
                </a:lnTo>
                <a:lnTo>
                  <a:pt x="25831" y="85564"/>
                </a:lnTo>
                <a:lnTo>
                  <a:pt x="26616" y="84365"/>
                </a:lnTo>
                <a:lnTo>
                  <a:pt x="27446" y="83212"/>
                </a:lnTo>
                <a:lnTo>
                  <a:pt x="29429" y="80813"/>
                </a:lnTo>
                <a:lnTo>
                  <a:pt x="30490" y="79614"/>
                </a:lnTo>
                <a:lnTo>
                  <a:pt x="31597" y="78415"/>
                </a:lnTo>
                <a:lnTo>
                  <a:pt x="32750" y="77262"/>
                </a:lnTo>
                <a:lnTo>
                  <a:pt x="35287" y="74817"/>
                </a:lnTo>
                <a:lnTo>
                  <a:pt x="37916" y="72372"/>
                </a:lnTo>
                <a:lnTo>
                  <a:pt x="40638" y="69928"/>
                </a:lnTo>
                <a:lnTo>
                  <a:pt x="46127" y="65084"/>
                </a:lnTo>
                <a:lnTo>
                  <a:pt x="48848" y="62686"/>
                </a:lnTo>
                <a:lnTo>
                  <a:pt x="52723" y="59088"/>
                </a:lnTo>
                <a:lnTo>
                  <a:pt x="54061" y="57750"/>
                </a:lnTo>
                <a:lnTo>
                  <a:pt x="55214" y="56551"/>
                </a:lnTo>
                <a:lnTo>
                  <a:pt x="56413" y="55260"/>
                </a:lnTo>
                <a:lnTo>
                  <a:pt x="57658" y="53784"/>
                </a:lnTo>
                <a:lnTo>
                  <a:pt x="58304" y="52861"/>
                </a:lnTo>
                <a:lnTo>
                  <a:pt x="59227" y="51339"/>
                </a:lnTo>
                <a:lnTo>
                  <a:pt x="59734" y="50416"/>
                </a:lnTo>
                <a:lnTo>
                  <a:pt x="60149" y="49540"/>
                </a:lnTo>
                <a:lnTo>
                  <a:pt x="60518" y="48710"/>
                </a:lnTo>
                <a:lnTo>
                  <a:pt x="60887" y="47833"/>
                </a:lnTo>
                <a:lnTo>
                  <a:pt x="61256" y="46819"/>
                </a:lnTo>
                <a:lnTo>
                  <a:pt x="61533" y="45850"/>
                </a:lnTo>
                <a:lnTo>
                  <a:pt x="61764" y="44973"/>
                </a:lnTo>
                <a:lnTo>
                  <a:pt x="61994" y="44005"/>
                </a:lnTo>
                <a:lnTo>
                  <a:pt x="62271" y="42944"/>
                </a:lnTo>
                <a:lnTo>
                  <a:pt x="62502" y="41099"/>
                </a:lnTo>
                <a:lnTo>
                  <a:pt x="62686" y="39162"/>
                </a:lnTo>
                <a:lnTo>
                  <a:pt x="62778" y="37086"/>
                </a:lnTo>
                <a:lnTo>
                  <a:pt x="62732" y="35010"/>
                </a:lnTo>
                <a:lnTo>
                  <a:pt x="62548" y="33027"/>
                </a:lnTo>
                <a:lnTo>
                  <a:pt x="62271" y="31136"/>
                </a:lnTo>
                <a:lnTo>
                  <a:pt x="61902" y="29152"/>
                </a:lnTo>
                <a:lnTo>
                  <a:pt x="61487" y="27169"/>
                </a:lnTo>
                <a:lnTo>
                  <a:pt x="60841" y="25001"/>
                </a:lnTo>
                <a:lnTo>
                  <a:pt x="60149" y="23110"/>
                </a:lnTo>
                <a:lnTo>
                  <a:pt x="59411" y="21265"/>
                </a:lnTo>
                <a:lnTo>
                  <a:pt x="58535" y="19374"/>
                </a:lnTo>
                <a:lnTo>
                  <a:pt x="57566" y="17529"/>
                </a:lnTo>
                <a:lnTo>
                  <a:pt x="56413" y="15591"/>
                </a:lnTo>
                <a:lnTo>
                  <a:pt x="55260" y="13931"/>
                </a:lnTo>
                <a:lnTo>
                  <a:pt x="53968" y="12224"/>
                </a:lnTo>
                <a:lnTo>
                  <a:pt x="53276" y="11394"/>
                </a:lnTo>
                <a:lnTo>
                  <a:pt x="51847" y="9918"/>
                </a:lnTo>
                <a:lnTo>
                  <a:pt x="51108" y="9134"/>
                </a:lnTo>
                <a:lnTo>
                  <a:pt x="50324" y="8396"/>
                </a:lnTo>
                <a:lnTo>
                  <a:pt x="49494" y="7704"/>
                </a:lnTo>
                <a:lnTo>
                  <a:pt x="47787" y="6274"/>
                </a:lnTo>
                <a:lnTo>
                  <a:pt x="45066" y="4567"/>
                </a:lnTo>
                <a:lnTo>
                  <a:pt x="44143" y="4014"/>
                </a:lnTo>
                <a:lnTo>
                  <a:pt x="42160" y="3045"/>
                </a:lnTo>
                <a:lnTo>
                  <a:pt x="41145" y="2630"/>
                </a:lnTo>
                <a:lnTo>
                  <a:pt x="40084" y="2215"/>
                </a:lnTo>
                <a:lnTo>
                  <a:pt x="39116" y="1892"/>
                </a:lnTo>
                <a:lnTo>
                  <a:pt x="38009" y="1523"/>
                </a:lnTo>
                <a:lnTo>
                  <a:pt x="35933" y="1016"/>
                </a:lnTo>
                <a:lnTo>
                  <a:pt x="33950" y="600"/>
                </a:lnTo>
                <a:lnTo>
                  <a:pt x="31920" y="277"/>
                </a:lnTo>
                <a:lnTo>
                  <a:pt x="30075" y="139"/>
                </a:lnTo>
                <a:lnTo>
                  <a:pt x="2832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32"/>
          <p:cNvSpPr/>
          <p:nvPr/>
        </p:nvSpPr>
        <p:spPr>
          <a:xfrm flipH="1">
            <a:off x="6618302" y="3773975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32"/>
          <p:cNvSpPr/>
          <p:nvPr/>
        </p:nvSpPr>
        <p:spPr>
          <a:xfrm rot="-5400000">
            <a:off x="7686350" y="56230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375" name="Google Shape;375;p32"/>
          <p:cNvSpPr/>
          <p:nvPr/>
        </p:nvSpPr>
        <p:spPr>
          <a:xfrm>
            <a:off x="-146400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MAIN_POINT_1">
    <p:bg>
      <p:bgPr>
        <a:gradFill>
          <a:gsLst>
            <a:gs pos="0">
              <a:schemeClr val="accent1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3"/>
          <p:cNvSpPr/>
          <p:nvPr/>
        </p:nvSpPr>
        <p:spPr>
          <a:xfrm flipH="1">
            <a:off x="-2482748" y="3397700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p33"/>
          <p:cNvSpPr/>
          <p:nvPr/>
        </p:nvSpPr>
        <p:spPr>
          <a:xfrm>
            <a:off x="378935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379" name="Google Shape;379;p33"/>
          <p:cNvSpPr/>
          <p:nvPr/>
        </p:nvSpPr>
        <p:spPr>
          <a:xfrm>
            <a:off x="2116950" y="-24352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380" name="Google Shape;380;p33"/>
          <p:cNvSpPr/>
          <p:nvPr/>
        </p:nvSpPr>
        <p:spPr>
          <a:xfrm flipH="1" rot="10800000">
            <a:off x="7120548" y="-272382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gradFill>
          <a:gsLst>
            <a:gs pos="0">
              <a:schemeClr val="accent2"/>
            </a:gs>
            <a:gs pos="100000">
              <a:schemeClr val="lt1"/>
            </a:gs>
          </a:gsLst>
          <a:lin ang="18900732" scaled="0"/>
        </a:gra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2" name="Google Shape;42;p5"/>
          <p:cNvSpPr txBox="1"/>
          <p:nvPr>
            <p:ph idx="2" type="title"/>
          </p:nvPr>
        </p:nvSpPr>
        <p:spPr>
          <a:xfrm>
            <a:off x="1623763" y="3237488"/>
            <a:ext cx="2602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idx="3" type="title"/>
          </p:nvPr>
        </p:nvSpPr>
        <p:spPr>
          <a:xfrm>
            <a:off x="4918042" y="3237488"/>
            <a:ext cx="2602200" cy="5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idx="1" type="subTitle"/>
          </p:nvPr>
        </p:nvSpPr>
        <p:spPr>
          <a:xfrm>
            <a:off x="4918047" y="3632050"/>
            <a:ext cx="2602200" cy="8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5" name="Google Shape;45;p5"/>
          <p:cNvSpPr txBox="1"/>
          <p:nvPr>
            <p:ph idx="4" type="subTitle"/>
          </p:nvPr>
        </p:nvSpPr>
        <p:spPr>
          <a:xfrm>
            <a:off x="1623938" y="3632050"/>
            <a:ext cx="2602200" cy="8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0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6" name="Google Shape;46;p5"/>
          <p:cNvSpPr/>
          <p:nvPr/>
        </p:nvSpPr>
        <p:spPr>
          <a:xfrm flipH="1">
            <a:off x="-2482748" y="3397700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5"/>
          <p:cNvSpPr/>
          <p:nvPr/>
        </p:nvSpPr>
        <p:spPr>
          <a:xfrm flipH="1" rot="10800000">
            <a:off x="7520248" y="-277642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50" name="Google Shape;50;p6"/>
          <p:cNvSpPr/>
          <p:nvPr/>
        </p:nvSpPr>
        <p:spPr>
          <a:xfrm flipH="1">
            <a:off x="-2535348" y="3934725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6"/>
          <p:cNvGrpSpPr/>
          <p:nvPr/>
        </p:nvGrpSpPr>
        <p:grpSpPr>
          <a:xfrm>
            <a:off x="398097" y="692295"/>
            <a:ext cx="492036" cy="492056"/>
            <a:chOff x="238125" y="1209825"/>
            <a:chExt cx="621650" cy="621675"/>
          </a:xfrm>
        </p:grpSpPr>
        <p:sp>
          <p:nvSpPr>
            <p:cNvPr id="52" name="Google Shape;52;p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p6"/>
          <p:cNvGrpSpPr/>
          <p:nvPr/>
        </p:nvGrpSpPr>
        <p:grpSpPr>
          <a:xfrm>
            <a:off x="8272660" y="4331795"/>
            <a:ext cx="492036" cy="492056"/>
            <a:chOff x="238125" y="1209825"/>
            <a:chExt cx="621650" cy="621675"/>
          </a:xfrm>
        </p:grpSpPr>
        <p:sp>
          <p:nvSpPr>
            <p:cNvPr id="61" name="Google Shape;61;p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6"/>
          <p:cNvSpPr/>
          <p:nvPr/>
        </p:nvSpPr>
        <p:spPr>
          <a:xfrm flipH="1" rot="10800000">
            <a:off x="7488698" y="-319717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dk2"/>
            </a:gs>
          </a:gsLst>
          <a:lin ang="8099331" scaled="0"/>
        </a:gra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 txBox="1"/>
          <p:nvPr>
            <p:ph type="title"/>
          </p:nvPr>
        </p:nvSpPr>
        <p:spPr>
          <a:xfrm>
            <a:off x="1991650" y="1341025"/>
            <a:ext cx="5183700" cy="1729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 b="1" sz="10000"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72" name="Google Shape;72;p7"/>
          <p:cNvSpPr txBox="1"/>
          <p:nvPr>
            <p:ph idx="1" type="subTitle"/>
          </p:nvPr>
        </p:nvSpPr>
        <p:spPr>
          <a:xfrm>
            <a:off x="2265600" y="3153275"/>
            <a:ext cx="4635900" cy="64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7"/>
          <p:cNvSpPr/>
          <p:nvPr/>
        </p:nvSpPr>
        <p:spPr>
          <a:xfrm flipH="1" rot="-7790531">
            <a:off x="-528024" y="-2265420"/>
            <a:ext cx="4621887" cy="7189143"/>
          </a:xfrm>
          <a:custGeom>
            <a:rect b="b" l="l" r="r" t="t"/>
            <a:pathLst>
              <a:path extrusionOk="0" h="97650" w="62779">
                <a:moveTo>
                  <a:pt x="26523" y="1"/>
                </a:moveTo>
                <a:lnTo>
                  <a:pt x="24724" y="93"/>
                </a:lnTo>
                <a:lnTo>
                  <a:pt x="23156" y="277"/>
                </a:lnTo>
                <a:lnTo>
                  <a:pt x="21403" y="462"/>
                </a:lnTo>
                <a:lnTo>
                  <a:pt x="19927" y="785"/>
                </a:lnTo>
                <a:lnTo>
                  <a:pt x="17021" y="1523"/>
                </a:lnTo>
                <a:lnTo>
                  <a:pt x="15638" y="2030"/>
                </a:lnTo>
                <a:lnTo>
                  <a:pt x="14300" y="2538"/>
                </a:lnTo>
                <a:lnTo>
                  <a:pt x="12132" y="3599"/>
                </a:lnTo>
                <a:lnTo>
                  <a:pt x="10979" y="4198"/>
                </a:lnTo>
                <a:lnTo>
                  <a:pt x="10010" y="4752"/>
                </a:lnTo>
                <a:lnTo>
                  <a:pt x="9088" y="5305"/>
                </a:lnTo>
                <a:lnTo>
                  <a:pt x="8165" y="5951"/>
                </a:lnTo>
                <a:lnTo>
                  <a:pt x="6643" y="7104"/>
                </a:lnTo>
                <a:lnTo>
                  <a:pt x="5398" y="8119"/>
                </a:lnTo>
                <a:lnTo>
                  <a:pt x="4245" y="9226"/>
                </a:lnTo>
                <a:lnTo>
                  <a:pt x="1" y="13792"/>
                </a:lnTo>
                <a:lnTo>
                  <a:pt x="6551" y="19789"/>
                </a:lnTo>
                <a:lnTo>
                  <a:pt x="9549" y="16514"/>
                </a:lnTo>
                <a:lnTo>
                  <a:pt x="10518" y="15453"/>
                </a:lnTo>
                <a:lnTo>
                  <a:pt x="11163" y="14853"/>
                </a:lnTo>
                <a:lnTo>
                  <a:pt x="12086" y="14069"/>
                </a:lnTo>
                <a:lnTo>
                  <a:pt x="13239" y="13193"/>
                </a:lnTo>
                <a:lnTo>
                  <a:pt x="13793" y="12824"/>
                </a:lnTo>
                <a:lnTo>
                  <a:pt x="14485" y="12409"/>
                </a:lnTo>
                <a:lnTo>
                  <a:pt x="15269" y="11947"/>
                </a:lnTo>
                <a:lnTo>
                  <a:pt x="16053" y="11532"/>
                </a:lnTo>
                <a:lnTo>
                  <a:pt x="17806" y="10702"/>
                </a:lnTo>
                <a:lnTo>
                  <a:pt x="18682" y="10333"/>
                </a:lnTo>
                <a:lnTo>
                  <a:pt x="19604" y="10010"/>
                </a:lnTo>
                <a:lnTo>
                  <a:pt x="21819" y="9457"/>
                </a:lnTo>
                <a:lnTo>
                  <a:pt x="22879" y="9226"/>
                </a:lnTo>
                <a:lnTo>
                  <a:pt x="24079" y="9088"/>
                </a:lnTo>
                <a:lnTo>
                  <a:pt x="25370" y="8949"/>
                </a:lnTo>
                <a:lnTo>
                  <a:pt x="26662" y="8857"/>
                </a:lnTo>
                <a:lnTo>
                  <a:pt x="27953" y="8857"/>
                </a:lnTo>
                <a:lnTo>
                  <a:pt x="29383" y="8949"/>
                </a:lnTo>
                <a:lnTo>
                  <a:pt x="30813" y="9088"/>
                </a:lnTo>
                <a:lnTo>
                  <a:pt x="32289" y="9318"/>
                </a:lnTo>
                <a:lnTo>
                  <a:pt x="33904" y="9641"/>
                </a:lnTo>
                <a:lnTo>
                  <a:pt x="35564" y="10056"/>
                </a:lnTo>
                <a:lnTo>
                  <a:pt x="36256" y="10287"/>
                </a:lnTo>
                <a:lnTo>
                  <a:pt x="37086" y="10564"/>
                </a:lnTo>
                <a:lnTo>
                  <a:pt x="37824" y="10840"/>
                </a:lnTo>
                <a:lnTo>
                  <a:pt x="38470" y="11071"/>
                </a:lnTo>
                <a:lnTo>
                  <a:pt x="39900" y="11809"/>
                </a:lnTo>
                <a:lnTo>
                  <a:pt x="40546" y="12178"/>
                </a:lnTo>
                <a:lnTo>
                  <a:pt x="42529" y="13470"/>
                </a:lnTo>
                <a:lnTo>
                  <a:pt x="43774" y="14438"/>
                </a:lnTo>
                <a:lnTo>
                  <a:pt x="44328" y="14946"/>
                </a:lnTo>
                <a:lnTo>
                  <a:pt x="44881" y="15453"/>
                </a:lnTo>
                <a:lnTo>
                  <a:pt x="45435" y="16006"/>
                </a:lnTo>
                <a:lnTo>
                  <a:pt x="46634" y="17252"/>
                </a:lnTo>
                <a:lnTo>
                  <a:pt x="47049" y="17805"/>
                </a:lnTo>
                <a:lnTo>
                  <a:pt x="48018" y="19051"/>
                </a:lnTo>
                <a:lnTo>
                  <a:pt x="48941" y="20388"/>
                </a:lnTo>
                <a:lnTo>
                  <a:pt x="49771" y="21772"/>
                </a:lnTo>
                <a:lnTo>
                  <a:pt x="50555" y="23248"/>
                </a:lnTo>
                <a:lnTo>
                  <a:pt x="51247" y="24724"/>
                </a:lnTo>
                <a:lnTo>
                  <a:pt x="51847" y="26246"/>
                </a:lnTo>
                <a:lnTo>
                  <a:pt x="52446" y="27769"/>
                </a:lnTo>
                <a:lnTo>
                  <a:pt x="52861" y="29245"/>
                </a:lnTo>
                <a:lnTo>
                  <a:pt x="53230" y="30859"/>
                </a:lnTo>
                <a:lnTo>
                  <a:pt x="53507" y="32381"/>
                </a:lnTo>
                <a:lnTo>
                  <a:pt x="53738" y="33996"/>
                </a:lnTo>
                <a:lnTo>
                  <a:pt x="53876" y="35564"/>
                </a:lnTo>
                <a:lnTo>
                  <a:pt x="53922" y="36994"/>
                </a:lnTo>
                <a:lnTo>
                  <a:pt x="53830" y="38516"/>
                </a:lnTo>
                <a:lnTo>
                  <a:pt x="53738" y="40038"/>
                </a:lnTo>
                <a:lnTo>
                  <a:pt x="53507" y="41376"/>
                </a:lnTo>
                <a:lnTo>
                  <a:pt x="53230" y="42667"/>
                </a:lnTo>
                <a:lnTo>
                  <a:pt x="53046" y="43405"/>
                </a:lnTo>
                <a:lnTo>
                  <a:pt x="52861" y="44005"/>
                </a:lnTo>
                <a:lnTo>
                  <a:pt x="52677" y="44512"/>
                </a:lnTo>
                <a:lnTo>
                  <a:pt x="52400" y="45204"/>
                </a:lnTo>
                <a:lnTo>
                  <a:pt x="52123" y="45850"/>
                </a:lnTo>
                <a:lnTo>
                  <a:pt x="51847" y="46357"/>
                </a:lnTo>
                <a:lnTo>
                  <a:pt x="51570" y="46865"/>
                </a:lnTo>
                <a:lnTo>
                  <a:pt x="50924" y="48018"/>
                </a:lnTo>
                <a:lnTo>
                  <a:pt x="50647" y="48341"/>
                </a:lnTo>
                <a:lnTo>
                  <a:pt x="49817" y="49355"/>
                </a:lnTo>
                <a:lnTo>
                  <a:pt x="48802" y="50416"/>
                </a:lnTo>
                <a:lnTo>
                  <a:pt x="47741" y="51523"/>
                </a:lnTo>
                <a:lnTo>
                  <a:pt x="46634" y="52630"/>
                </a:lnTo>
                <a:lnTo>
                  <a:pt x="42898" y="56090"/>
                </a:lnTo>
                <a:lnTo>
                  <a:pt x="40269" y="58442"/>
                </a:lnTo>
                <a:lnTo>
                  <a:pt x="34780" y="63285"/>
                </a:lnTo>
                <a:lnTo>
                  <a:pt x="31966" y="65822"/>
                </a:lnTo>
                <a:lnTo>
                  <a:pt x="29245" y="68359"/>
                </a:lnTo>
                <a:lnTo>
                  <a:pt x="26570" y="70896"/>
                </a:lnTo>
                <a:lnTo>
                  <a:pt x="25278" y="72188"/>
                </a:lnTo>
                <a:lnTo>
                  <a:pt x="23986" y="73618"/>
                </a:lnTo>
                <a:lnTo>
                  <a:pt x="22741" y="74955"/>
                </a:lnTo>
                <a:lnTo>
                  <a:pt x="20527" y="77677"/>
                </a:lnTo>
                <a:lnTo>
                  <a:pt x="19374" y="79245"/>
                </a:lnTo>
                <a:lnTo>
                  <a:pt x="18451" y="80629"/>
                </a:lnTo>
                <a:lnTo>
                  <a:pt x="17483" y="82151"/>
                </a:lnTo>
                <a:lnTo>
                  <a:pt x="16652" y="83673"/>
                </a:lnTo>
                <a:lnTo>
                  <a:pt x="15822" y="85334"/>
                </a:lnTo>
                <a:lnTo>
                  <a:pt x="15223" y="86902"/>
                </a:lnTo>
                <a:lnTo>
                  <a:pt x="14669" y="88516"/>
                </a:lnTo>
                <a:lnTo>
                  <a:pt x="14208" y="90131"/>
                </a:lnTo>
                <a:lnTo>
                  <a:pt x="13977" y="91238"/>
                </a:lnTo>
                <a:lnTo>
                  <a:pt x="13285" y="96496"/>
                </a:lnTo>
                <a:lnTo>
                  <a:pt x="22049" y="97649"/>
                </a:lnTo>
                <a:lnTo>
                  <a:pt x="22741" y="92714"/>
                </a:lnTo>
                <a:lnTo>
                  <a:pt x="22833" y="92299"/>
                </a:lnTo>
                <a:lnTo>
                  <a:pt x="23110" y="91192"/>
                </a:lnTo>
                <a:lnTo>
                  <a:pt x="23479" y="90039"/>
                </a:lnTo>
                <a:lnTo>
                  <a:pt x="23940" y="88931"/>
                </a:lnTo>
                <a:lnTo>
                  <a:pt x="24448" y="87824"/>
                </a:lnTo>
                <a:lnTo>
                  <a:pt x="25093" y="86717"/>
                </a:lnTo>
                <a:lnTo>
                  <a:pt x="25831" y="85564"/>
                </a:lnTo>
                <a:lnTo>
                  <a:pt x="26616" y="84365"/>
                </a:lnTo>
                <a:lnTo>
                  <a:pt x="27446" y="83212"/>
                </a:lnTo>
                <a:lnTo>
                  <a:pt x="29429" y="80813"/>
                </a:lnTo>
                <a:lnTo>
                  <a:pt x="30490" y="79614"/>
                </a:lnTo>
                <a:lnTo>
                  <a:pt x="31597" y="78415"/>
                </a:lnTo>
                <a:lnTo>
                  <a:pt x="32750" y="77262"/>
                </a:lnTo>
                <a:lnTo>
                  <a:pt x="35287" y="74817"/>
                </a:lnTo>
                <a:lnTo>
                  <a:pt x="37916" y="72372"/>
                </a:lnTo>
                <a:lnTo>
                  <a:pt x="40638" y="69928"/>
                </a:lnTo>
                <a:lnTo>
                  <a:pt x="46127" y="65084"/>
                </a:lnTo>
                <a:lnTo>
                  <a:pt x="48848" y="62686"/>
                </a:lnTo>
                <a:lnTo>
                  <a:pt x="52723" y="59088"/>
                </a:lnTo>
                <a:lnTo>
                  <a:pt x="54061" y="57750"/>
                </a:lnTo>
                <a:lnTo>
                  <a:pt x="55214" y="56551"/>
                </a:lnTo>
                <a:lnTo>
                  <a:pt x="56413" y="55260"/>
                </a:lnTo>
                <a:lnTo>
                  <a:pt x="57658" y="53784"/>
                </a:lnTo>
                <a:lnTo>
                  <a:pt x="58304" y="52861"/>
                </a:lnTo>
                <a:lnTo>
                  <a:pt x="59227" y="51339"/>
                </a:lnTo>
                <a:lnTo>
                  <a:pt x="59734" y="50416"/>
                </a:lnTo>
                <a:lnTo>
                  <a:pt x="60149" y="49540"/>
                </a:lnTo>
                <a:lnTo>
                  <a:pt x="60518" y="48710"/>
                </a:lnTo>
                <a:lnTo>
                  <a:pt x="60887" y="47833"/>
                </a:lnTo>
                <a:lnTo>
                  <a:pt x="61256" y="46819"/>
                </a:lnTo>
                <a:lnTo>
                  <a:pt x="61533" y="45850"/>
                </a:lnTo>
                <a:lnTo>
                  <a:pt x="61764" y="44973"/>
                </a:lnTo>
                <a:lnTo>
                  <a:pt x="61994" y="44005"/>
                </a:lnTo>
                <a:lnTo>
                  <a:pt x="62271" y="42944"/>
                </a:lnTo>
                <a:lnTo>
                  <a:pt x="62502" y="41099"/>
                </a:lnTo>
                <a:lnTo>
                  <a:pt x="62686" y="39162"/>
                </a:lnTo>
                <a:lnTo>
                  <a:pt x="62778" y="37086"/>
                </a:lnTo>
                <a:lnTo>
                  <a:pt x="62732" y="35010"/>
                </a:lnTo>
                <a:lnTo>
                  <a:pt x="62548" y="33027"/>
                </a:lnTo>
                <a:lnTo>
                  <a:pt x="62271" y="31136"/>
                </a:lnTo>
                <a:lnTo>
                  <a:pt x="61902" y="29152"/>
                </a:lnTo>
                <a:lnTo>
                  <a:pt x="61487" y="27169"/>
                </a:lnTo>
                <a:lnTo>
                  <a:pt x="60841" y="25001"/>
                </a:lnTo>
                <a:lnTo>
                  <a:pt x="60149" y="23110"/>
                </a:lnTo>
                <a:lnTo>
                  <a:pt x="59411" y="21265"/>
                </a:lnTo>
                <a:lnTo>
                  <a:pt x="58535" y="19374"/>
                </a:lnTo>
                <a:lnTo>
                  <a:pt x="57566" y="17529"/>
                </a:lnTo>
                <a:lnTo>
                  <a:pt x="56413" y="15591"/>
                </a:lnTo>
                <a:lnTo>
                  <a:pt x="55260" y="13931"/>
                </a:lnTo>
                <a:lnTo>
                  <a:pt x="53968" y="12224"/>
                </a:lnTo>
                <a:lnTo>
                  <a:pt x="53276" y="11394"/>
                </a:lnTo>
                <a:lnTo>
                  <a:pt x="51847" y="9918"/>
                </a:lnTo>
                <a:lnTo>
                  <a:pt x="51108" y="9134"/>
                </a:lnTo>
                <a:lnTo>
                  <a:pt x="50324" y="8396"/>
                </a:lnTo>
                <a:lnTo>
                  <a:pt x="49494" y="7704"/>
                </a:lnTo>
                <a:lnTo>
                  <a:pt x="47787" y="6274"/>
                </a:lnTo>
                <a:lnTo>
                  <a:pt x="45066" y="4567"/>
                </a:lnTo>
                <a:lnTo>
                  <a:pt x="44143" y="4014"/>
                </a:lnTo>
                <a:lnTo>
                  <a:pt x="42160" y="3045"/>
                </a:lnTo>
                <a:lnTo>
                  <a:pt x="41145" y="2630"/>
                </a:lnTo>
                <a:lnTo>
                  <a:pt x="40084" y="2215"/>
                </a:lnTo>
                <a:lnTo>
                  <a:pt x="39116" y="1892"/>
                </a:lnTo>
                <a:lnTo>
                  <a:pt x="38009" y="1523"/>
                </a:lnTo>
                <a:lnTo>
                  <a:pt x="35933" y="1016"/>
                </a:lnTo>
                <a:lnTo>
                  <a:pt x="33950" y="600"/>
                </a:lnTo>
                <a:lnTo>
                  <a:pt x="31920" y="277"/>
                </a:lnTo>
                <a:lnTo>
                  <a:pt x="30075" y="139"/>
                </a:lnTo>
                <a:lnTo>
                  <a:pt x="2832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/>
          <p:nvPr/>
        </p:nvSpPr>
        <p:spPr>
          <a:xfrm flipH="1">
            <a:off x="6618302" y="3773975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7"/>
          <p:cNvSpPr/>
          <p:nvPr/>
        </p:nvSpPr>
        <p:spPr>
          <a:xfrm rot="-5400000">
            <a:off x="7686350" y="56230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76" name="Google Shape;76;p7"/>
          <p:cNvSpPr/>
          <p:nvPr/>
        </p:nvSpPr>
        <p:spPr>
          <a:xfrm>
            <a:off x="-146400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gradFill>
          <a:gsLst>
            <a:gs pos="0">
              <a:schemeClr val="accent1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 txBox="1"/>
          <p:nvPr>
            <p:ph type="title"/>
          </p:nvPr>
        </p:nvSpPr>
        <p:spPr>
          <a:xfrm>
            <a:off x="1234150" y="1383300"/>
            <a:ext cx="66756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8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8"/>
          <p:cNvSpPr/>
          <p:nvPr/>
        </p:nvSpPr>
        <p:spPr>
          <a:xfrm flipH="1">
            <a:off x="-2482748" y="3397700"/>
            <a:ext cx="4276500" cy="4276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8"/>
          <p:cNvSpPr/>
          <p:nvPr/>
        </p:nvSpPr>
        <p:spPr>
          <a:xfrm>
            <a:off x="3789350" y="4943950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81" name="Google Shape;81;p8"/>
          <p:cNvSpPr/>
          <p:nvPr/>
        </p:nvSpPr>
        <p:spPr>
          <a:xfrm>
            <a:off x="2116950" y="-243525"/>
            <a:ext cx="2733696" cy="465949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  <a:noFill/>
                <a:latin typeface="Montserrat;800"/>
              </a:rPr>
              <a:t>CRYPTO</a:t>
            </a:r>
          </a:p>
        </p:txBody>
      </p:sp>
      <p:sp>
        <p:nvSpPr>
          <p:cNvPr id="82" name="Google Shape;82;p8"/>
          <p:cNvSpPr/>
          <p:nvPr/>
        </p:nvSpPr>
        <p:spPr>
          <a:xfrm flipH="1" rot="10800000">
            <a:off x="7120548" y="-2723825"/>
            <a:ext cx="4322700" cy="43224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type="title"/>
          </p:nvPr>
        </p:nvSpPr>
        <p:spPr>
          <a:xfrm>
            <a:off x="4244200" y="1223113"/>
            <a:ext cx="3802500" cy="1830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85" name="Google Shape;85;p9"/>
          <p:cNvSpPr txBox="1"/>
          <p:nvPr>
            <p:ph idx="1" type="subTitle"/>
          </p:nvPr>
        </p:nvSpPr>
        <p:spPr>
          <a:xfrm>
            <a:off x="4244200" y="2921501"/>
            <a:ext cx="3802500" cy="90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6" name="Google Shape;86;p9"/>
          <p:cNvSpPr/>
          <p:nvPr/>
        </p:nvSpPr>
        <p:spPr>
          <a:xfrm flipH="1" rot="-7790531">
            <a:off x="-1025999" y="-4959858"/>
            <a:ext cx="4621887" cy="7189143"/>
          </a:xfrm>
          <a:custGeom>
            <a:rect b="b" l="l" r="r" t="t"/>
            <a:pathLst>
              <a:path extrusionOk="0" h="97650" w="62779">
                <a:moveTo>
                  <a:pt x="26523" y="1"/>
                </a:moveTo>
                <a:lnTo>
                  <a:pt x="24724" y="93"/>
                </a:lnTo>
                <a:lnTo>
                  <a:pt x="23156" y="277"/>
                </a:lnTo>
                <a:lnTo>
                  <a:pt x="21403" y="462"/>
                </a:lnTo>
                <a:lnTo>
                  <a:pt x="19927" y="785"/>
                </a:lnTo>
                <a:lnTo>
                  <a:pt x="17021" y="1523"/>
                </a:lnTo>
                <a:lnTo>
                  <a:pt x="15638" y="2030"/>
                </a:lnTo>
                <a:lnTo>
                  <a:pt x="14300" y="2538"/>
                </a:lnTo>
                <a:lnTo>
                  <a:pt x="12132" y="3599"/>
                </a:lnTo>
                <a:lnTo>
                  <a:pt x="10979" y="4198"/>
                </a:lnTo>
                <a:lnTo>
                  <a:pt x="10010" y="4752"/>
                </a:lnTo>
                <a:lnTo>
                  <a:pt x="9088" y="5305"/>
                </a:lnTo>
                <a:lnTo>
                  <a:pt x="8165" y="5951"/>
                </a:lnTo>
                <a:lnTo>
                  <a:pt x="6643" y="7104"/>
                </a:lnTo>
                <a:lnTo>
                  <a:pt x="5398" y="8119"/>
                </a:lnTo>
                <a:lnTo>
                  <a:pt x="4245" y="9226"/>
                </a:lnTo>
                <a:lnTo>
                  <a:pt x="1" y="13792"/>
                </a:lnTo>
                <a:lnTo>
                  <a:pt x="6551" y="19789"/>
                </a:lnTo>
                <a:lnTo>
                  <a:pt x="9549" y="16514"/>
                </a:lnTo>
                <a:lnTo>
                  <a:pt x="10518" y="15453"/>
                </a:lnTo>
                <a:lnTo>
                  <a:pt x="11163" y="14853"/>
                </a:lnTo>
                <a:lnTo>
                  <a:pt x="12086" y="14069"/>
                </a:lnTo>
                <a:lnTo>
                  <a:pt x="13239" y="13193"/>
                </a:lnTo>
                <a:lnTo>
                  <a:pt x="13793" y="12824"/>
                </a:lnTo>
                <a:lnTo>
                  <a:pt x="14485" y="12409"/>
                </a:lnTo>
                <a:lnTo>
                  <a:pt x="15269" y="11947"/>
                </a:lnTo>
                <a:lnTo>
                  <a:pt x="16053" y="11532"/>
                </a:lnTo>
                <a:lnTo>
                  <a:pt x="17806" y="10702"/>
                </a:lnTo>
                <a:lnTo>
                  <a:pt x="18682" y="10333"/>
                </a:lnTo>
                <a:lnTo>
                  <a:pt x="19604" y="10010"/>
                </a:lnTo>
                <a:lnTo>
                  <a:pt x="21819" y="9457"/>
                </a:lnTo>
                <a:lnTo>
                  <a:pt x="22879" y="9226"/>
                </a:lnTo>
                <a:lnTo>
                  <a:pt x="24079" y="9088"/>
                </a:lnTo>
                <a:lnTo>
                  <a:pt x="25370" y="8949"/>
                </a:lnTo>
                <a:lnTo>
                  <a:pt x="26662" y="8857"/>
                </a:lnTo>
                <a:lnTo>
                  <a:pt x="27953" y="8857"/>
                </a:lnTo>
                <a:lnTo>
                  <a:pt x="29383" y="8949"/>
                </a:lnTo>
                <a:lnTo>
                  <a:pt x="30813" y="9088"/>
                </a:lnTo>
                <a:lnTo>
                  <a:pt x="32289" y="9318"/>
                </a:lnTo>
                <a:lnTo>
                  <a:pt x="33904" y="9641"/>
                </a:lnTo>
                <a:lnTo>
                  <a:pt x="35564" y="10056"/>
                </a:lnTo>
                <a:lnTo>
                  <a:pt x="36256" y="10287"/>
                </a:lnTo>
                <a:lnTo>
                  <a:pt x="37086" y="10564"/>
                </a:lnTo>
                <a:lnTo>
                  <a:pt x="37824" y="10840"/>
                </a:lnTo>
                <a:lnTo>
                  <a:pt x="38470" y="11071"/>
                </a:lnTo>
                <a:lnTo>
                  <a:pt x="39900" y="11809"/>
                </a:lnTo>
                <a:lnTo>
                  <a:pt x="40546" y="12178"/>
                </a:lnTo>
                <a:lnTo>
                  <a:pt x="42529" y="13470"/>
                </a:lnTo>
                <a:lnTo>
                  <a:pt x="43774" y="14438"/>
                </a:lnTo>
                <a:lnTo>
                  <a:pt x="44328" y="14946"/>
                </a:lnTo>
                <a:lnTo>
                  <a:pt x="44881" y="15453"/>
                </a:lnTo>
                <a:lnTo>
                  <a:pt x="45435" y="16006"/>
                </a:lnTo>
                <a:lnTo>
                  <a:pt x="46634" y="17252"/>
                </a:lnTo>
                <a:lnTo>
                  <a:pt x="47049" y="17805"/>
                </a:lnTo>
                <a:lnTo>
                  <a:pt x="48018" y="19051"/>
                </a:lnTo>
                <a:lnTo>
                  <a:pt x="48941" y="20388"/>
                </a:lnTo>
                <a:lnTo>
                  <a:pt x="49771" y="21772"/>
                </a:lnTo>
                <a:lnTo>
                  <a:pt x="50555" y="23248"/>
                </a:lnTo>
                <a:lnTo>
                  <a:pt x="51247" y="24724"/>
                </a:lnTo>
                <a:lnTo>
                  <a:pt x="51847" y="26246"/>
                </a:lnTo>
                <a:lnTo>
                  <a:pt x="52446" y="27769"/>
                </a:lnTo>
                <a:lnTo>
                  <a:pt x="52861" y="29245"/>
                </a:lnTo>
                <a:lnTo>
                  <a:pt x="53230" y="30859"/>
                </a:lnTo>
                <a:lnTo>
                  <a:pt x="53507" y="32381"/>
                </a:lnTo>
                <a:lnTo>
                  <a:pt x="53738" y="33996"/>
                </a:lnTo>
                <a:lnTo>
                  <a:pt x="53876" y="35564"/>
                </a:lnTo>
                <a:lnTo>
                  <a:pt x="53922" y="36994"/>
                </a:lnTo>
                <a:lnTo>
                  <a:pt x="53830" y="38516"/>
                </a:lnTo>
                <a:lnTo>
                  <a:pt x="53738" y="40038"/>
                </a:lnTo>
                <a:lnTo>
                  <a:pt x="53507" y="41376"/>
                </a:lnTo>
                <a:lnTo>
                  <a:pt x="53230" y="42667"/>
                </a:lnTo>
                <a:lnTo>
                  <a:pt x="53046" y="43405"/>
                </a:lnTo>
                <a:lnTo>
                  <a:pt x="52861" y="44005"/>
                </a:lnTo>
                <a:lnTo>
                  <a:pt x="52677" y="44512"/>
                </a:lnTo>
                <a:lnTo>
                  <a:pt x="52400" y="45204"/>
                </a:lnTo>
                <a:lnTo>
                  <a:pt x="52123" y="45850"/>
                </a:lnTo>
                <a:lnTo>
                  <a:pt x="51847" y="46357"/>
                </a:lnTo>
                <a:lnTo>
                  <a:pt x="51570" y="46865"/>
                </a:lnTo>
                <a:lnTo>
                  <a:pt x="50924" y="48018"/>
                </a:lnTo>
                <a:lnTo>
                  <a:pt x="50647" y="48341"/>
                </a:lnTo>
                <a:lnTo>
                  <a:pt x="49817" y="49355"/>
                </a:lnTo>
                <a:lnTo>
                  <a:pt x="48802" y="50416"/>
                </a:lnTo>
                <a:lnTo>
                  <a:pt x="47741" y="51523"/>
                </a:lnTo>
                <a:lnTo>
                  <a:pt x="46634" y="52630"/>
                </a:lnTo>
                <a:lnTo>
                  <a:pt x="42898" y="56090"/>
                </a:lnTo>
                <a:lnTo>
                  <a:pt x="40269" y="58442"/>
                </a:lnTo>
                <a:lnTo>
                  <a:pt x="34780" y="63285"/>
                </a:lnTo>
                <a:lnTo>
                  <a:pt x="31966" y="65822"/>
                </a:lnTo>
                <a:lnTo>
                  <a:pt x="29245" y="68359"/>
                </a:lnTo>
                <a:lnTo>
                  <a:pt x="26570" y="70896"/>
                </a:lnTo>
                <a:lnTo>
                  <a:pt x="25278" y="72188"/>
                </a:lnTo>
                <a:lnTo>
                  <a:pt x="23986" y="73618"/>
                </a:lnTo>
                <a:lnTo>
                  <a:pt x="22741" y="74955"/>
                </a:lnTo>
                <a:lnTo>
                  <a:pt x="20527" y="77677"/>
                </a:lnTo>
                <a:lnTo>
                  <a:pt x="19374" y="79245"/>
                </a:lnTo>
                <a:lnTo>
                  <a:pt x="18451" y="80629"/>
                </a:lnTo>
                <a:lnTo>
                  <a:pt x="17483" y="82151"/>
                </a:lnTo>
                <a:lnTo>
                  <a:pt x="16652" y="83673"/>
                </a:lnTo>
                <a:lnTo>
                  <a:pt x="15822" y="85334"/>
                </a:lnTo>
                <a:lnTo>
                  <a:pt x="15223" y="86902"/>
                </a:lnTo>
                <a:lnTo>
                  <a:pt x="14669" y="88516"/>
                </a:lnTo>
                <a:lnTo>
                  <a:pt x="14208" y="90131"/>
                </a:lnTo>
                <a:lnTo>
                  <a:pt x="13977" y="91238"/>
                </a:lnTo>
                <a:lnTo>
                  <a:pt x="13285" y="96496"/>
                </a:lnTo>
                <a:lnTo>
                  <a:pt x="22049" y="97649"/>
                </a:lnTo>
                <a:lnTo>
                  <a:pt x="22741" y="92714"/>
                </a:lnTo>
                <a:lnTo>
                  <a:pt x="22833" y="92299"/>
                </a:lnTo>
                <a:lnTo>
                  <a:pt x="23110" y="91192"/>
                </a:lnTo>
                <a:lnTo>
                  <a:pt x="23479" y="90039"/>
                </a:lnTo>
                <a:lnTo>
                  <a:pt x="23940" y="88931"/>
                </a:lnTo>
                <a:lnTo>
                  <a:pt x="24448" y="87824"/>
                </a:lnTo>
                <a:lnTo>
                  <a:pt x="25093" y="86717"/>
                </a:lnTo>
                <a:lnTo>
                  <a:pt x="25831" y="85564"/>
                </a:lnTo>
                <a:lnTo>
                  <a:pt x="26616" y="84365"/>
                </a:lnTo>
                <a:lnTo>
                  <a:pt x="27446" y="83212"/>
                </a:lnTo>
                <a:lnTo>
                  <a:pt x="29429" y="80813"/>
                </a:lnTo>
                <a:lnTo>
                  <a:pt x="30490" y="79614"/>
                </a:lnTo>
                <a:lnTo>
                  <a:pt x="31597" y="78415"/>
                </a:lnTo>
                <a:lnTo>
                  <a:pt x="32750" y="77262"/>
                </a:lnTo>
                <a:lnTo>
                  <a:pt x="35287" y="74817"/>
                </a:lnTo>
                <a:lnTo>
                  <a:pt x="37916" y="72372"/>
                </a:lnTo>
                <a:lnTo>
                  <a:pt x="40638" y="69928"/>
                </a:lnTo>
                <a:lnTo>
                  <a:pt x="46127" y="65084"/>
                </a:lnTo>
                <a:lnTo>
                  <a:pt x="48848" y="62686"/>
                </a:lnTo>
                <a:lnTo>
                  <a:pt x="52723" y="59088"/>
                </a:lnTo>
                <a:lnTo>
                  <a:pt x="54061" y="57750"/>
                </a:lnTo>
                <a:lnTo>
                  <a:pt x="55214" y="56551"/>
                </a:lnTo>
                <a:lnTo>
                  <a:pt x="56413" y="55260"/>
                </a:lnTo>
                <a:lnTo>
                  <a:pt x="57658" y="53784"/>
                </a:lnTo>
                <a:lnTo>
                  <a:pt x="58304" y="52861"/>
                </a:lnTo>
                <a:lnTo>
                  <a:pt x="59227" y="51339"/>
                </a:lnTo>
                <a:lnTo>
                  <a:pt x="59734" y="50416"/>
                </a:lnTo>
                <a:lnTo>
                  <a:pt x="60149" y="49540"/>
                </a:lnTo>
                <a:lnTo>
                  <a:pt x="60518" y="48710"/>
                </a:lnTo>
                <a:lnTo>
                  <a:pt x="60887" y="47833"/>
                </a:lnTo>
                <a:lnTo>
                  <a:pt x="61256" y="46819"/>
                </a:lnTo>
                <a:lnTo>
                  <a:pt x="61533" y="45850"/>
                </a:lnTo>
                <a:lnTo>
                  <a:pt x="61764" y="44973"/>
                </a:lnTo>
                <a:lnTo>
                  <a:pt x="61994" y="44005"/>
                </a:lnTo>
                <a:lnTo>
                  <a:pt x="62271" y="42944"/>
                </a:lnTo>
                <a:lnTo>
                  <a:pt x="62502" y="41099"/>
                </a:lnTo>
                <a:lnTo>
                  <a:pt x="62686" y="39162"/>
                </a:lnTo>
                <a:lnTo>
                  <a:pt x="62778" y="37086"/>
                </a:lnTo>
                <a:lnTo>
                  <a:pt x="62732" y="35010"/>
                </a:lnTo>
                <a:lnTo>
                  <a:pt x="62548" y="33027"/>
                </a:lnTo>
                <a:lnTo>
                  <a:pt x="62271" y="31136"/>
                </a:lnTo>
                <a:lnTo>
                  <a:pt x="61902" y="29152"/>
                </a:lnTo>
                <a:lnTo>
                  <a:pt x="61487" y="27169"/>
                </a:lnTo>
                <a:lnTo>
                  <a:pt x="60841" y="25001"/>
                </a:lnTo>
                <a:lnTo>
                  <a:pt x="60149" y="23110"/>
                </a:lnTo>
                <a:lnTo>
                  <a:pt x="59411" y="21265"/>
                </a:lnTo>
                <a:lnTo>
                  <a:pt x="58535" y="19374"/>
                </a:lnTo>
                <a:lnTo>
                  <a:pt x="57566" y="17529"/>
                </a:lnTo>
                <a:lnTo>
                  <a:pt x="56413" y="15591"/>
                </a:lnTo>
                <a:lnTo>
                  <a:pt x="55260" y="13931"/>
                </a:lnTo>
                <a:lnTo>
                  <a:pt x="53968" y="12224"/>
                </a:lnTo>
                <a:lnTo>
                  <a:pt x="53276" y="11394"/>
                </a:lnTo>
                <a:lnTo>
                  <a:pt x="51847" y="9918"/>
                </a:lnTo>
                <a:lnTo>
                  <a:pt x="51108" y="9134"/>
                </a:lnTo>
                <a:lnTo>
                  <a:pt x="50324" y="8396"/>
                </a:lnTo>
                <a:lnTo>
                  <a:pt x="49494" y="7704"/>
                </a:lnTo>
                <a:lnTo>
                  <a:pt x="47787" y="6274"/>
                </a:lnTo>
                <a:lnTo>
                  <a:pt x="45066" y="4567"/>
                </a:lnTo>
                <a:lnTo>
                  <a:pt x="44143" y="4014"/>
                </a:lnTo>
                <a:lnTo>
                  <a:pt x="42160" y="3045"/>
                </a:lnTo>
                <a:lnTo>
                  <a:pt x="41145" y="2630"/>
                </a:lnTo>
                <a:lnTo>
                  <a:pt x="40084" y="2215"/>
                </a:lnTo>
                <a:lnTo>
                  <a:pt x="39116" y="1892"/>
                </a:lnTo>
                <a:lnTo>
                  <a:pt x="38009" y="1523"/>
                </a:lnTo>
                <a:lnTo>
                  <a:pt x="35933" y="1016"/>
                </a:lnTo>
                <a:lnTo>
                  <a:pt x="33950" y="600"/>
                </a:lnTo>
                <a:lnTo>
                  <a:pt x="31920" y="277"/>
                </a:lnTo>
                <a:lnTo>
                  <a:pt x="30075" y="139"/>
                </a:lnTo>
                <a:lnTo>
                  <a:pt x="28322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9"/>
          <p:cNvSpPr/>
          <p:nvPr/>
        </p:nvSpPr>
        <p:spPr>
          <a:xfrm flipH="1">
            <a:off x="6120627" y="4267500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 txBox="1"/>
          <p:nvPr>
            <p:ph type="title"/>
          </p:nvPr>
        </p:nvSpPr>
        <p:spPr>
          <a:xfrm>
            <a:off x="3903975" y="3059999"/>
            <a:ext cx="4624800" cy="159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600"/>
              <a:buNone/>
              <a:defRPr sz="3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chemeClr val="lt1"/>
            </a:gs>
            <a:gs pos="100000">
              <a:schemeClr val="lt2"/>
            </a:gs>
          </a:gsLst>
          <a:lin ang="1350003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 ExtraBold"/>
              <a:buNone/>
              <a:defRPr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 ExtraBold"/>
              <a:buNone/>
              <a:defRPr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 ExtraBold"/>
              <a:buNone/>
              <a:defRPr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 ExtraBold"/>
              <a:buNone/>
              <a:defRPr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 ExtraBold"/>
              <a:buNone/>
              <a:defRPr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 ExtraBold"/>
              <a:buNone/>
              <a:defRPr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 ExtraBold"/>
              <a:buNone/>
              <a:defRPr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 ExtraBold"/>
              <a:buNone/>
              <a:defRPr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Montserrat ExtraBold"/>
              <a:buNone/>
              <a:defRPr sz="2600">
                <a:solidFill>
                  <a:schemeClr val="dk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ource Sans Pro"/>
              <a:buChar char="●"/>
              <a:defRPr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ource Sans Pro"/>
              <a:buChar char="○"/>
              <a:defRPr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ource Sans Pro"/>
              <a:buChar char="■"/>
              <a:defRPr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ource Sans Pro"/>
              <a:buChar char="●"/>
              <a:defRPr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ource Sans Pro"/>
              <a:buChar char="○"/>
              <a:defRPr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ource Sans Pro"/>
              <a:buChar char="■"/>
              <a:defRPr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ource Sans Pro"/>
              <a:buChar char="●"/>
              <a:defRPr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Source Sans Pro"/>
              <a:buChar char="○"/>
              <a:defRPr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Source Sans Pro"/>
              <a:buChar char="■"/>
              <a:defRPr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chemeClr val="lt1"/>
            </a:gs>
            <a:gs pos="100000">
              <a:schemeClr val="dk2"/>
            </a:gs>
          </a:gsLst>
          <a:lin ang="18900044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5" name="Google Shape;385;p34"/>
          <p:cNvPicPr preferRelativeResize="0"/>
          <p:nvPr/>
        </p:nvPicPr>
        <p:blipFill rotWithShape="1">
          <a:blip r:embed="rId3">
            <a:alphaModFix amt="78000"/>
          </a:blip>
          <a:srcRect b="0" l="35753" r="8780" t="0"/>
          <a:stretch/>
        </p:blipFill>
        <p:spPr>
          <a:xfrm>
            <a:off x="4843004" y="807000"/>
            <a:ext cx="3411600" cy="3460500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386" name="Google Shape;386;p34"/>
          <p:cNvSpPr/>
          <p:nvPr/>
        </p:nvSpPr>
        <p:spPr>
          <a:xfrm>
            <a:off x="720000" y="2839975"/>
            <a:ext cx="2619300" cy="492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p34"/>
          <p:cNvSpPr txBox="1"/>
          <p:nvPr>
            <p:ph type="ctrTitle"/>
          </p:nvPr>
        </p:nvSpPr>
        <p:spPr>
          <a:xfrm>
            <a:off x="249300" y="996250"/>
            <a:ext cx="4593600" cy="169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CHURN PREDICTION</a:t>
            </a:r>
            <a:endParaRPr sz="7400"/>
          </a:p>
        </p:txBody>
      </p:sp>
      <p:grpSp>
        <p:nvGrpSpPr>
          <p:cNvPr id="388" name="Google Shape;388;p34"/>
          <p:cNvGrpSpPr/>
          <p:nvPr/>
        </p:nvGrpSpPr>
        <p:grpSpPr>
          <a:xfrm>
            <a:off x="4507171" y="4082709"/>
            <a:ext cx="492036" cy="492056"/>
            <a:chOff x="238125" y="1209825"/>
            <a:chExt cx="621650" cy="621675"/>
          </a:xfrm>
        </p:grpSpPr>
        <p:sp>
          <p:nvSpPr>
            <p:cNvPr id="389" name="Google Shape;389;p34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34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34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34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4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34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34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4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7" name="Google Shape;397;p34"/>
          <p:cNvGrpSpPr/>
          <p:nvPr/>
        </p:nvGrpSpPr>
        <p:grpSpPr>
          <a:xfrm>
            <a:off x="3531474" y="698970"/>
            <a:ext cx="492036" cy="492056"/>
            <a:chOff x="238125" y="1209825"/>
            <a:chExt cx="621650" cy="621675"/>
          </a:xfrm>
        </p:grpSpPr>
        <p:sp>
          <p:nvSpPr>
            <p:cNvPr id="398" name="Google Shape;398;p34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4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4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4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4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4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4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4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34"/>
          <p:cNvSpPr/>
          <p:nvPr/>
        </p:nvSpPr>
        <p:spPr>
          <a:xfrm>
            <a:off x="6765200" y="3293525"/>
            <a:ext cx="3460500" cy="3460500"/>
          </a:xfrm>
          <a:prstGeom prst="blockArc">
            <a:avLst>
              <a:gd fmla="val 5458868" name="adj1"/>
              <a:gd fmla="val 64197" name="adj2"/>
              <a:gd fmla="val 18430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34"/>
          <p:cNvSpPr/>
          <p:nvPr/>
        </p:nvSpPr>
        <p:spPr>
          <a:xfrm>
            <a:off x="6943975" y="1040250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6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43"/>
          <p:cNvSpPr/>
          <p:nvPr/>
        </p:nvSpPr>
        <p:spPr>
          <a:xfrm>
            <a:off x="1696050" y="2596325"/>
            <a:ext cx="5751900" cy="492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8" name="Google Shape;578;p43"/>
          <p:cNvSpPr txBox="1"/>
          <p:nvPr>
            <p:ph type="title"/>
          </p:nvPr>
        </p:nvSpPr>
        <p:spPr>
          <a:xfrm>
            <a:off x="232550" y="1429600"/>
            <a:ext cx="8016300" cy="248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2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Montserrat"/>
                <a:ea typeface="Montserrat"/>
                <a:cs typeface="Montserrat"/>
                <a:sym typeface="Montserrat"/>
              </a:rPr>
              <a:t>Joy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Montserrat"/>
                <a:ea typeface="Montserrat"/>
                <a:cs typeface="Montserrat"/>
                <a:sym typeface="Montserrat"/>
              </a:rPr>
              <a:t>Iana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Montserrat"/>
                <a:ea typeface="Montserrat"/>
                <a:cs typeface="Montserrat"/>
                <a:sym typeface="Montserrat"/>
              </a:rPr>
              <a:t>Denis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latin typeface="Montserrat"/>
                <a:ea typeface="Montserrat"/>
                <a:cs typeface="Montserrat"/>
                <a:sym typeface="Montserrat"/>
              </a:rPr>
              <a:t>Ahmed</a:t>
            </a:r>
            <a:endParaRPr sz="360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579" name="Google Shape;579;p43"/>
          <p:cNvGrpSpPr/>
          <p:nvPr/>
        </p:nvGrpSpPr>
        <p:grpSpPr>
          <a:xfrm>
            <a:off x="7037793" y="-1258447"/>
            <a:ext cx="2485978" cy="2486078"/>
            <a:chOff x="238125" y="1209825"/>
            <a:chExt cx="621650" cy="621675"/>
          </a:xfrm>
        </p:grpSpPr>
        <p:sp>
          <p:nvSpPr>
            <p:cNvPr id="580" name="Google Shape;580;p43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61925" lIns="461925" spcFirstLastPara="1" rIns="461925" wrap="square" tIns="461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43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61925" lIns="461925" spcFirstLastPara="1" rIns="461925" wrap="square" tIns="461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43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61925" lIns="461925" spcFirstLastPara="1" rIns="461925" wrap="square" tIns="461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43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61925" lIns="461925" spcFirstLastPara="1" rIns="461925" wrap="square" tIns="461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43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61925" lIns="461925" spcFirstLastPara="1" rIns="461925" wrap="square" tIns="461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43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61925" lIns="461925" spcFirstLastPara="1" rIns="461925" wrap="square" tIns="461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43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61925" lIns="461925" spcFirstLastPara="1" rIns="461925" wrap="square" tIns="461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43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461925" lIns="461925" spcFirstLastPara="1" rIns="461925" wrap="square" tIns="4619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p43"/>
          <p:cNvGrpSpPr/>
          <p:nvPr/>
        </p:nvGrpSpPr>
        <p:grpSpPr>
          <a:xfrm>
            <a:off x="-2519241" y="3258993"/>
            <a:ext cx="4973324" cy="4973524"/>
            <a:chOff x="238125" y="1209825"/>
            <a:chExt cx="621650" cy="621675"/>
          </a:xfrm>
        </p:grpSpPr>
        <p:sp>
          <p:nvSpPr>
            <p:cNvPr id="589" name="Google Shape;589;p43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24100" lIns="924100" spcFirstLastPara="1" rIns="924100" wrap="square" tIns="924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3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24100" lIns="924100" spcFirstLastPara="1" rIns="924100" wrap="square" tIns="924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3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24100" lIns="924100" spcFirstLastPara="1" rIns="924100" wrap="square" tIns="924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43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24100" lIns="924100" spcFirstLastPara="1" rIns="924100" wrap="square" tIns="924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43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24100" lIns="924100" spcFirstLastPara="1" rIns="924100" wrap="square" tIns="924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43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24100" lIns="924100" spcFirstLastPara="1" rIns="924100" wrap="square" tIns="924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43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24100" lIns="924100" spcFirstLastPara="1" rIns="924100" wrap="square" tIns="924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43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24100" lIns="924100" spcFirstLastPara="1" rIns="924100" wrap="square" tIns="924100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7" name="Google Shape;597;p43"/>
          <p:cNvSpPr/>
          <p:nvPr/>
        </p:nvSpPr>
        <p:spPr>
          <a:xfrm>
            <a:off x="7232625" y="4457025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35"/>
          <p:cNvSpPr/>
          <p:nvPr/>
        </p:nvSpPr>
        <p:spPr>
          <a:xfrm>
            <a:off x="841346" y="1414325"/>
            <a:ext cx="1262100" cy="1262100"/>
          </a:xfrm>
          <a:prstGeom prst="ellipse">
            <a:avLst/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35"/>
          <p:cNvSpPr/>
          <p:nvPr/>
        </p:nvSpPr>
        <p:spPr>
          <a:xfrm>
            <a:off x="841346" y="2893825"/>
            <a:ext cx="1262100" cy="1262100"/>
          </a:xfrm>
          <a:prstGeom prst="ellipse">
            <a:avLst/>
          </a:prstGeom>
          <a:solidFill>
            <a:schemeClr val="accen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p35"/>
          <p:cNvSpPr/>
          <p:nvPr/>
        </p:nvSpPr>
        <p:spPr>
          <a:xfrm>
            <a:off x="4691521" y="1414325"/>
            <a:ext cx="1262100" cy="1262100"/>
          </a:xfrm>
          <a:prstGeom prst="ellipse">
            <a:avLst/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p35"/>
          <p:cNvSpPr/>
          <p:nvPr/>
        </p:nvSpPr>
        <p:spPr>
          <a:xfrm>
            <a:off x="4691521" y="2893825"/>
            <a:ext cx="1262100" cy="1262100"/>
          </a:xfrm>
          <a:prstGeom prst="ellipse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p35"/>
          <p:cNvSpPr txBox="1"/>
          <p:nvPr>
            <p:ph type="title"/>
          </p:nvPr>
        </p:nvSpPr>
        <p:spPr>
          <a:xfrm>
            <a:off x="2143783" y="1537898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417" name="Google Shape;417;p35"/>
          <p:cNvSpPr txBox="1"/>
          <p:nvPr>
            <p:ph idx="1" type="subTitle"/>
          </p:nvPr>
        </p:nvSpPr>
        <p:spPr>
          <a:xfrm>
            <a:off x="2143783" y="2002488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made from EDA</a:t>
            </a:r>
            <a:endParaRPr/>
          </a:p>
        </p:txBody>
      </p:sp>
      <p:sp>
        <p:nvSpPr>
          <p:cNvPr id="418" name="Google Shape;418;p35"/>
          <p:cNvSpPr txBox="1"/>
          <p:nvPr>
            <p:ph idx="2" type="title"/>
          </p:nvPr>
        </p:nvSpPr>
        <p:spPr>
          <a:xfrm>
            <a:off x="5997153" y="1537898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419" name="Google Shape;419;p35"/>
          <p:cNvSpPr txBox="1"/>
          <p:nvPr>
            <p:ph idx="3" type="subTitle"/>
          </p:nvPr>
        </p:nvSpPr>
        <p:spPr>
          <a:xfrm>
            <a:off x="5997150" y="2002506"/>
            <a:ext cx="2305500" cy="77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</a:t>
            </a:r>
            <a:r>
              <a:rPr lang="en"/>
              <a:t>?Randomforest?XGboost?</a:t>
            </a:r>
            <a:endParaRPr/>
          </a:p>
        </p:txBody>
      </p:sp>
      <p:sp>
        <p:nvSpPr>
          <p:cNvPr id="420" name="Google Shape;420;p35"/>
          <p:cNvSpPr txBox="1"/>
          <p:nvPr>
            <p:ph idx="4" type="title"/>
          </p:nvPr>
        </p:nvSpPr>
        <p:spPr>
          <a:xfrm>
            <a:off x="2143783" y="3048561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Evaluation</a:t>
            </a:r>
            <a:endParaRPr/>
          </a:p>
        </p:txBody>
      </p:sp>
      <p:sp>
        <p:nvSpPr>
          <p:cNvPr id="421" name="Google Shape;421;p35"/>
          <p:cNvSpPr txBox="1"/>
          <p:nvPr>
            <p:ph idx="5" type="subTitle"/>
          </p:nvPr>
        </p:nvSpPr>
        <p:spPr>
          <a:xfrm>
            <a:off x="2143783" y="35131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the Bank</a:t>
            </a:r>
            <a:endParaRPr/>
          </a:p>
        </p:txBody>
      </p:sp>
      <p:sp>
        <p:nvSpPr>
          <p:cNvPr id="422" name="Google Shape;422;p35"/>
          <p:cNvSpPr txBox="1"/>
          <p:nvPr>
            <p:ph idx="6" type="title"/>
          </p:nvPr>
        </p:nvSpPr>
        <p:spPr>
          <a:xfrm>
            <a:off x="5997153" y="3048561"/>
            <a:ext cx="2305500" cy="52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Recommandations</a:t>
            </a:r>
            <a:endParaRPr/>
          </a:p>
        </p:txBody>
      </p:sp>
      <p:sp>
        <p:nvSpPr>
          <p:cNvPr id="423" name="Google Shape;423;p35"/>
          <p:cNvSpPr txBox="1"/>
          <p:nvPr>
            <p:ph idx="7" type="subTitle"/>
          </p:nvPr>
        </p:nvSpPr>
        <p:spPr>
          <a:xfrm>
            <a:off x="5997154" y="3513162"/>
            <a:ext cx="2305500" cy="52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Group 2  </a:t>
            </a:r>
            <a:endParaRPr/>
          </a:p>
        </p:txBody>
      </p:sp>
      <p:sp>
        <p:nvSpPr>
          <p:cNvPr id="424" name="Google Shape;424;p35"/>
          <p:cNvSpPr txBox="1"/>
          <p:nvPr>
            <p:ph idx="9" type="title"/>
          </p:nvPr>
        </p:nvSpPr>
        <p:spPr>
          <a:xfrm>
            <a:off x="948296" y="30007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25" name="Google Shape;425;p35"/>
          <p:cNvSpPr txBox="1"/>
          <p:nvPr>
            <p:ph idx="8" type="title"/>
          </p:nvPr>
        </p:nvSpPr>
        <p:spPr>
          <a:xfrm>
            <a:off x="948296" y="15212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26" name="Google Shape;426;p35"/>
          <p:cNvSpPr txBox="1"/>
          <p:nvPr>
            <p:ph idx="13" type="title"/>
          </p:nvPr>
        </p:nvSpPr>
        <p:spPr>
          <a:xfrm>
            <a:off x="4798471" y="15212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27" name="Google Shape;427;p35"/>
          <p:cNvSpPr txBox="1"/>
          <p:nvPr>
            <p:ph idx="14" type="title"/>
          </p:nvPr>
        </p:nvSpPr>
        <p:spPr>
          <a:xfrm>
            <a:off x="4798471" y="3000775"/>
            <a:ext cx="1048200" cy="104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560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04</a:t>
            </a:r>
            <a:endParaRPr b="1" sz="5600"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36"/>
          <p:cNvSpPr txBox="1"/>
          <p:nvPr>
            <p:ph type="title"/>
          </p:nvPr>
        </p:nvSpPr>
        <p:spPr>
          <a:xfrm>
            <a:off x="4081173" y="1798675"/>
            <a:ext cx="421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433" name="Google Shape;433;p36"/>
          <p:cNvSpPr txBox="1"/>
          <p:nvPr>
            <p:ph idx="1" type="subTitle"/>
          </p:nvPr>
        </p:nvSpPr>
        <p:spPr>
          <a:xfrm>
            <a:off x="907675" y="1227000"/>
            <a:ext cx="7388400" cy="32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Customers retention is </a:t>
            </a:r>
            <a:r>
              <a:rPr lang="en" sz="2600"/>
              <a:t>critical</a:t>
            </a:r>
            <a:r>
              <a:rPr lang="en" sz="2600"/>
              <a:t> for banks. By predicting which customers are likely to exit, the bank can implement targeted retention strategies, improve customer satisfaction and reduce revenue loss.</a:t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3400"/>
              <a:t>Objective:B</a:t>
            </a:r>
            <a:r>
              <a:rPr lang="en" sz="2900"/>
              <a:t>uild a predictive model to identify customers at risk of churning</a:t>
            </a:r>
            <a:endParaRPr sz="2900"/>
          </a:p>
        </p:txBody>
      </p:sp>
      <p:grpSp>
        <p:nvGrpSpPr>
          <p:cNvPr id="434" name="Google Shape;434;p36"/>
          <p:cNvGrpSpPr/>
          <p:nvPr/>
        </p:nvGrpSpPr>
        <p:grpSpPr>
          <a:xfrm flipH="1">
            <a:off x="3638167" y="4073534"/>
            <a:ext cx="492036" cy="492056"/>
            <a:chOff x="238125" y="1209825"/>
            <a:chExt cx="621650" cy="621675"/>
          </a:xfrm>
        </p:grpSpPr>
        <p:sp>
          <p:nvSpPr>
            <p:cNvPr id="435" name="Google Shape;435;p3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43" name="Google Shape;443;p36"/>
          <p:cNvGrpSpPr/>
          <p:nvPr/>
        </p:nvGrpSpPr>
        <p:grpSpPr>
          <a:xfrm flipH="1">
            <a:off x="8177977" y="383970"/>
            <a:ext cx="492036" cy="492056"/>
            <a:chOff x="238125" y="1209825"/>
            <a:chExt cx="621650" cy="621675"/>
          </a:xfrm>
        </p:grpSpPr>
        <p:sp>
          <p:nvSpPr>
            <p:cNvPr id="444" name="Google Shape;444;p3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2" name="Google Shape;452;p36"/>
          <p:cNvSpPr/>
          <p:nvPr/>
        </p:nvSpPr>
        <p:spPr>
          <a:xfrm flipH="1">
            <a:off x="1495950" y="0"/>
            <a:ext cx="5076300" cy="1227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PROBLEM STATEMENT</a:t>
            </a:r>
            <a:endParaRPr sz="3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37"/>
          <p:cNvSpPr txBox="1"/>
          <p:nvPr/>
        </p:nvSpPr>
        <p:spPr>
          <a:xfrm>
            <a:off x="3628963" y="4255550"/>
            <a:ext cx="46293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58" name="Google Shape;458;p37"/>
          <p:cNvSpPr txBox="1"/>
          <p:nvPr/>
        </p:nvSpPr>
        <p:spPr>
          <a:xfrm>
            <a:off x="1028400" y="4715132"/>
            <a:ext cx="1919700" cy="52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59" name="Google Shape;459;p37"/>
          <p:cNvSpPr txBox="1"/>
          <p:nvPr/>
        </p:nvSpPr>
        <p:spPr>
          <a:xfrm>
            <a:off x="0" y="3836250"/>
            <a:ext cx="91440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ll</a:t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0" name="Google Shape;460;p37"/>
          <p:cNvSpPr txBox="1"/>
          <p:nvPr/>
        </p:nvSpPr>
        <p:spPr>
          <a:xfrm>
            <a:off x="1028400" y="4165570"/>
            <a:ext cx="19197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461" name="Google Shape;461;p37"/>
          <p:cNvSpPr/>
          <p:nvPr/>
        </p:nvSpPr>
        <p:spPr>
          <a:xfrm>
            <a:off x="3106113" y="3466457"/>
            <a:ext cx="207000" cy="207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2" name="Google Shape;462;p37"/>
          <p:cNvSpPr txBox="1"/>
          <p:nvPr/>
        </p:nvSpPr>
        <p:spPr>
          <a:xfrm>
            <a:off x="383175" y="503650"/>
            <a:ext cx="7816200" cy="53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</a:t>
            </a:r>
            <a:r>
              <a:rPr b="1" lang="en" sz="230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Scatter Plot</a:t>
            </a:r>
            <a:r>
              <a:rPr b="1" lang="en" sz="230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for C</a:t>
            </a:r>
            <a:r>
              <a:rPr b="1" lang="en" sz="230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redit score and Estimated Salary</a:t>
            </a:r>
            <a:endParaRPr b="1" sz="230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463" name="Google Shape;463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163" y="1109075"/>
            <a:ext cx="7422625" cy="3912625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37"/>
          <p:cNvSpPr txBox="1"/>
          <p:nvPr/>
        </p:nvSpPr>
        <p:spPr>
          <a:xfrm>
            <a:off x="1476988" y="52425"/>
            <a:ext cx="5235000" cy="3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               VISUALIZATIONS</a:t>
            </a:r>
            <a:endParaRPr sz="300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Google Shape;469;p38"/>
          <p:cNvGrpSpPr/>
          <p:nvPr/>
        </p:nvGrpSpPr>
        <p:grpSpPr>
          <a:xfrm>
            <a:off x="587422" y="1428570"/>
            <a:ext cx="492036" cy="492056"/>
            <a:chOff x="238125" y="1209825"/>
            <a:chExt cx="621650" cy="621675"/>
          </a:xfrm>
        </p:grpSpPr>
        <p:sp>
          <p:nvSpPr>
            <p:cNvPr id="470" name="Google Shape;470;p38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8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8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8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8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8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8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8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" name="Google Shape;478;p38"/>
          <p:cNvGrpSpPr/>
          <p:nvPr/>
        </p:nvGrpSpPr>
        <p:grpSpPr>
          <a:xfrm>
            <a:off x="8177985" y="4131945"/>
            <a:ext cx="492036" cy="492056"/>
            <a:chOff x="238125" y="1209825"/>
            <a:chExt cx="621650" cy="621675"/>
          </a:xfrm>
        </p:grpSpPr>
        <p:sp>
          <p:nvSpPr>
            <p:cNvPr id="479" name="Google Shape;479;p38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8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8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8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8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8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8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8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7" name="Google Shape;487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075" y="921475"/>
            <a:ext cx="6287250" cy="3820975"/>
          </a:xfrm>
          <a:prstGeom prst="rect">
            <a:avLst/>
          </a:prstGeom>
          <a:noFill/>
          <a:ln>
            <a:noFill/>
          </a:ln>
        </p:spPr>
      </p:pic>
      <p:sp>
        <p:nvSpPr>
          <p:cNvPr id="488" name="Google Shape;488;p38"/>
          <p:cNvSpPr txBox="1"/>
          <p:nvPr/>
        </p:nvSpPr>
        <p:spPr>
          <a:xfrm>
            <a:off x="936100" y="239125"/>
            <a:ext cx="6608700" cy="36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Bar plot for Customer Exits and Geography</a:t>
            </a:r>
            <a:endParaRPr b="1" sz="260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p39"/>
          <p:cNvSpPr/>
          <p:nvPr/>
        </p:nvSpPr>
        <p:spPr>
          <a:xfrm>
            <a:off x="4209000" y="3112350"/>
            <a:ext cx="3164400" cy="598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39"/>
          <p:cNvSpPr txBox="1"/>
          <p:nvPr>
            <p:ph type="title"/>
          </p:nvPr>
        </p:nvSpPr>
        <p:spPr>
          <a:xfrm>
            <a:off x="361125" y="1041275"/>
            <a:ext cx="8238600" cy="356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600"/>
          </a:p>
        </p:txBody>
      </p:sp>
      <p:grpSp>
        <p:nvGrpSpPr>
          <p:cNvPr id="495" name="Google Shape;495;p39"/>
          <p:cNvGrpSpPr/>
          <p:nvPr/>
        </p:nvGrpSpPr>
        <p:grpSpPr>
          <a:xfrm>
            <a:off x="597922" y="786945"/>
            <a:ext cx="492036" cy="492056"/>
            <a:chOff x="238125" y="1209825"/>
            <a:chExt cx="621650" cy="621675"/>
          </a:xfrm>
        </p:grpSpPr>
        <p:sp>
          <p:nvSpPr>
            <p:cNvPr id="496" name="Google Shape;496;p39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9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9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9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9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9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9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9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" name="Google Shape;504;p39"/>
          <p:cNvGrpSpPr/>
          <p:nvPr/>
        </p:nvGrpSpPr>
        <p:grpSpPr>
          <a:xfrm>
            <a:off x="7909760" y="4152970"/>
            <a:ext cx="492036" cy="492056"/>
            <a:chOff x="238125" y="1209825"/>
            <a:chExt cx="621650" cy="621675"/>
          </a:xfrm>
        </p:grpSpPr>
        <p:sp>
          <p:nvSpPr>
            <p:cNvPr id="505" name="Google Shape;505;p39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9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9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9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9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9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9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9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3" name="Google Shape;513;p39"/>
          <p:cNvSpPr/>
          <p:nvPr/>
        </p:nvSpPr>
        <p:spPr>
          <a:xfrm>
            <a:off x="5732850" y="549275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4" name="Google Shape;514;p39"/>
          <p:cNvSpPr/>
          <p:nvPr/>
        </p:nvSpPr>
        <p:spPr>
          <a:xfrm>
            <a:off x="1161575" y="4067650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lt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15" name="Google Shape;515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9825" y="716525"/>
            <a:ext cx="7049925" cy="42108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p39"/>
          <p:cNvSpPr txBox="1"/>
          <p:nvPr/>
        </p:nvSpPr>
        <p:spPr>
          <a:xfrm>
            <a:off x="859825" y="178075"/>
            <a:ext cx="7662000" cy="49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Bar </a:t>
            </a:r>
            <a:r>
              <a:rPr b="1" lang="en" sz="2600">
                <a:solidFill>
                  <a:schemeClr val="accent3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plot for Number of Products and Customer Exits</a:t>
            </a:r>
            <a:endParaRPr b="1" sz="2600">
              <a:solidFill>
                <a:schemeClr val="accent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40"/>
          <p:cNvSpPr txBox="1"/>
          <p:nvPr>
            <p:ph idx="1" type="subTitle"/>
          </p:nvPr>
        </p:nvSpPr>
        <p:spPr>
          <a:xfrm>
            <a:off x="1487375" y="945000"/>
            <a:ext cx="7656600" cy="2859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Source Sans Pro"/>
                <a:ea typeface="Source Sans Pro"/>
                <a:cs typeface="Source Sans Pro"/>
                <a:sym typeface="Source Sans Pro"/>
              </a:rPr>
              <a:t>INSIGHTS</a:t>
            </a:r>
            <a:endParaRPr b="1"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1.Customers with a low credit score have low salaries and are likely to churn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2.There’s a high rate of customers exiting the bank in Germany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3.Customers who purchase more products are likely to stay</a:t>
            </a:r>
            <a:endParaRPr/>
          </a:p>
        </p:txBody>
      </p:sp>
      <p:grpSp>
        <p:nvGrpSpPr>
          <p:cNvPr id="522" name="Google Shape;522;p40"/>
          <p:cNvGrpSpPr/>
          <p:nvPr/>
        </p:nvGrpSpPr>
        <p:grpSpPr>
          <a:xfrm flipH="1">
            <a:off x="7527842" y="944995"/>
            <a:ext cx="492036" cy="492056"/>
            <a:chOff x="238125" y="1209825"/>
            <a:chExt cx="621650" cy="621675"/>
          </a:xfrm>
        </p:grpSpPr>
        <p:sp>
          <p:nvSpPr>
            <p:cNvPr id="523" name="Google Shape;523;p40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40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40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40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40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40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40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40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" name="Google Shape;531;p40"/>
          <p:cNvGrpSpPr/>
          <p:nvPr/>
        </p:nvGrpSpPr>
        <p:grpSpPr>
          <a:xfrm flipH="1">
            <a:off x="995330" y="3656295"/>
            <a:ext cx="492036" cy="492056"/>
            <a:chOff x="238125" y="1209825"/>
            <a:chExt cx="621650" cy="621675"/>
          </a:xfrm>
        </p:grpSpPr>
        <p:sp>
          <p:nvSpPr>
            <p:cNvPr id="532" name="Google Shape;532;p40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40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40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40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40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40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40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40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0" name="Google Shape;540;p40"/>
          <p:cNvSpPr/>
          <p:nvPr/>
        </p:nvSpPr>
        <p:spPr>
          <a:xfrm rot="5400000">
            <a:off x="378100" y="1688475"/>
            <a:ext cx="1726500" cy="492000"/>
          </a:xfrm>
          <a:prstGeom prst="roundRect">
            <a:avLst>
              <a:gd fmla="val 50000" name="adj"/>
            </a:avLst>
          </a:prstGeom>
          <a:solidFill>
            <a:schemeClr val="dk2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PERFORMANCE TABLE</a:t>
            </a:r>
            <a:endParaRPr/>
          </a:p>
        </p:txBody>
      </p:sp>
      <p:graphicFrame>
        <p:nvGraphicFramePr>
          <p:cNvPr id="546" name="Google Shape;546;p41"/>
          <p:cNvGraphicFramePr/>
          <p:nvPr/>
        </p:nvGraphicFramePr>
        <p:xfrm>
          <a:off x="862850" y="148036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{908AD898-4D8A-47C3-98BD-B7FC6104C574}</a:tableStyleId>
              </a:tblPr>
              <a:tblGrid>
                <a:gridCol w="2079000"/>
                <a:gridCol w="2361050"/>
                <a:gridCol w="2352475"/>
              </a:tblGrid>
              <a:tr h="2769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MODEL</a:t>
                      </a:r>
                      <a:endParaRPr sz="1500">
                        <a:solidFill>
                          <a:schemeClr val="dk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dk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USE</a:t>
                      </a:r>
                      <a:endParaRPr sz="1500">
                        <a:solidFill>
                          <a:schemeClr val="dk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>
                          <a:solidFill>
                            <a:schemeClr val="dk1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ACCURACY</a:t>
                      </a:r>
                      <a:endParaRPr sz="1500">
                        <a:solidFill>
                          <a:schemeClr val="dk1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accent2"/>
                    </a:solidFill>
                  </a:tcPr>
                </a:tc>
              </a:tr>
              <a:tr h="2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600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LogisticRegression</a:t>
                      </a:r>
                      <a:endParaRPr b="1" sz="1600">
                        <a:solidFill>
                          <a:schemeClr val="dk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Binary Classification</a:t>
                      </a:r>
                      <a:endParaRPr b="1">
                        <a:solidFill>
                          <a:schemeClr val="dk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                     0.8149</a:t>
                      </a:r>
                      <a:endParaRPr b="1">
                        <a:solidFill>
                          <a:schemeClr val="dk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RandomForestClassifier</a:t>
                      </a:r>
                      <a:endParaRPr b="1">
                        <a:solidFill>
                          <a:schemeClr val="dk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Classification and Performance</a:t>
                      </a:r>
                      <a:endParaRPr b="1">
                        <a:solidFill>
                          <a:schemeClr val="dk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0.8528</a:t>
                      </a:r>
                      <a:endParaRPr b="1">
                        <a:solidFill>
                          <a:schemeClr val="dk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200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Xgboost</a:t>
                      </a:r>
                      <a:endParaRPr b="1">
                        <a:solidFill>
                          <a:schemeClr val="dk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Performance</a:t>
                      </a:r>
                      <a:endParaRPr b="1">
                        <a:solidFill>
                          <a:schemeClr val="dk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Source Sans Pro"/>
                          <a:ea typeface="Source Sans Pro"/>
                          <a:cs typeface="Source Sans Pro"/>
                          <a:sym typeface="Source Sans Pro"/>
                        </a:rPr>
                        <a:t>0.8466</a:t>
                      </a:r>
                      <a:endParaRPr b="1">
                        <a:solidFill>
                          <a:schemeClr val="dk1"/>
                        </a:solidFill>
                        <a:latin typeface="Source Sans Pro"/>
                        <a:ea typeface="Source Sans Pro"/>
                        <a:cs typeface="Source Sans Pro"/>
                        <a:sym typeface="Source Sans Pro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dk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  <p:sp>
        <p:nvSpPr>
          <p:cNvPr id="547" name="Google Shape;547;p41"/>
          <p:cNvSpPr txBox="1"/>
          <p:nvPr/>
        </p:nvSpPr>
        <p:spPr>
          <a:xfrm>
            <a:off x="862850" y="3662775"/>
            <a:ext cx="6706200" cy="3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Best Model: Random Forest Classifier</a:t>
            </a:r>
            <a:endParaRPr b="1" sz="2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2"/>
          <p:cNvSpPr txBox="1"/>
          <p:nvPr>
            <p:ph type="title"/>
          </p:nvPr>
        </p:nvSpPr>
        <p:spPr>
          <a:xfrm>
            <a:off x="4081173" y="1798675"/>
            <a:ext cx="4215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4"/>
              </a:solidFill>
            </a:endParaRPr>
          </a:p>
        </p:txBody>
      </p:sp>
      <p:sp>
        <p:nvSpPr>
          <p:cNvPr id="553" name="Google Shape;553;p42"/>
          <p:cNvSpPr txBox="1"/>
          <p:nvPr>
            <p:ph idx="1" type="subTitle"/>
          </p:nvPr>
        </p:nvSpPr>
        <p:spPr>
          <a:xfrm>
            <a:off x="585075" y="1227000"/>
            <a:ext cx="8559000" cy="381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" sz="2900"/>
              <a:t>The bank should allow customers to borrow money despite their </a:t>
            </a:r>
            <a:r>
              <a:rPr lang="en" sz="2900"/>
              <a:t>salaries at a cost to reduce the risk of churning</a:t>
            </a:r>
            <a:endParaRPr sz="2900"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" sz="2900"/>
              <a:t>The bank should introduce more branches in various regions especially Germany so as to minimise the rate of churning</a:t>
            </a:r>
            <a:endParaRPr sz="2900"/>
          </a:p>
          <a:p>
            <a:pPr indent="-412750" lvl="0" marL="457200" rtl="0" algn="l">
              <a:spcBef>
                <a:spcPts val="0"/>
              </a:spcBef>
              <a:spcAft>
                <a:spcPts val="0"/>
              </a:spcAft>
              <a:buSzPts val="2900"/>
              <a:buAutoNum type="arabicPeriod"/>
            </a:pPr>
            <a:r>
              <a:rPr lang="en" sz="2900"/>
              <a:t>Bank should introduce more products to their customers to lower the risk of churning.</a:t>
            </a:r>
            <a:endParaRPr sz="2900"/>
          </a:p>
        </p:txBody>
      </p:sp>
      <p:grpSp>
        <p:nvGrpSpPr>
          <p:cNvPr id="554" name="Google Shape;554;p42"/>
          <p:cNvGrpSpPr/>
          <p:nvPr/>
        </p:nvGrpSpPr>
        <p:grpSpPr>
          <a:xfrm flipH="1">
            <a:off x="3638167" y="4073534"/>
            <a:ext cx="492036" cy="492056"/>
            <a:chOff x="238125" y="1209825"/>
            <a:chExt cx="621650" cy="621675"/>
          </a:xfrm>
        </p:grpSpPr>
        <p:sp>
          <p:nvSpPr>
            <p:cNvPr id="555" name="Google Shape;555;p42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42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42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42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p42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p42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" name="Google Shape;561;p42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" name="Google Shape;562;p42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" name="Google Shape;563;p42"/>
          <p:cNvGrpSpPr/>
          <p:nvPr/>
        </p:nvGrpSpPr>
        <p:grpSpPr>
          <a:xfrm flipH="1">
            <a:off x="8177977" y="383970"/>
            <a:ext cx="492036" cy="492056"/>
            <a:chOff x="238125" y="1209825"/>
            <a:chExt cx="621650" cy="621675"/>
          </a:xfrm>
        </p:grpSpPr>
        <p:sp>
          <p:nvSpPr>
            <p:cNvPr id="564" name="Google Shape;564;p42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42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42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42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42"/>
            <p:cNvSpPr/>
            <p:nvPr/>
          </p:nvSpPr>
          <p:spPr>
            <a:xfrm>
              <a:off x="238125" y="1506350"/>
              <a:ext cx="191200" cy="28650"/>
            </a:xfrm>
            <a:custGeom>
              <a:rect b="b" l="l" r="r" t="t"/>
              <a:pathLst>
                <a:path extrusionOk="0" h="1146" w="7648">
                  <a:moveTo>
                    <a:pt x="573" y="0"/>
                  </a:moveTo>
                  <a:lnTo>
                    <a:pt x="368" y="41"/>
                  </a:lnTo>
                  <a:lnTo>
                    <a:pt x="164" y="164"/>
                  </a:lnTo>
                  <a:lnTo>
                    <a:pt x="41" y="327"/>
                  </a:lnTo>
                  <a:lnTo>
                    <a:pt x="0" y="573"/>
                  </a:lnTo>
                  <a:lnTo>
                    <a:pt x="41" y="777"/>
                  </a:lnTo>
                  <a:lnTo>
                    <a:pt x="164" y="941"/>
                  </a:lnTo>
                  <a:lnTo>
                    <a:pt x="368" y="1063"/>
                  </a:lnTo>
                  <a:lnTo>
                    <a:pt x="573" y="1145"/>
                  </a:lnTo>
                  <a:lnTo>
                    <a:pt x="7075" y="1145"/>
                  </a:lnTo>
                  <a:lnTo>
                    <a:pt x="7280" y="1063"/>
                  </a:lnTo>
                  <a:lnTo>
                    <a:pt x="7484" y="941"/>
                  </a:lnTo>
                  <a:lnTo>
                    <a:pt x="7607" y="777"/>
                  </a:lnTo>
                  <a:lnTo>
                    <a:pt x="7648" y="573"/>
                  </a:lnTo>
                  <a:lnTo>
                    <a:pt x="7607" y="327"/>
                  </a:lnTo>
                  <a:lnTo>
                    <a:pt x="7484" y="164"/>
                  </a:lnTo>
                  <a:lnTo>
                    <a:pt x="7280" y="41"/>
                  </a:lnTo>
                  <a:lnTo>
                    <a:pt x="707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42"/>
            <p:cNvSpPr/>
            <p:nvPr/>
          </p:nvSpPr>
          <p:spPr>
            <a:xfrm>
              <a:off x="668550" y="1506350"/>
              <a:ext cx="191225" cy="28650"/>
            </a:xfrm>
            <a:custGeom>
              <a:rect b="b" l="l" r="r" t="t"/>
              <a:pathLst>
                <a:path extrusionOk="0" h="1146" w="7649">
                  <a:moveTo>
                    <a:pt x="573" y="0"/>
                  </a:moveTo>
                  <a:lnTo>
                    <a:pt x="369" y="82"/>
                  </a:lnTo>
                  <a:lnTo>
                    <a:pt x="164" y="205"/>
                  </a:lnTo>
                  <a:lnTo>
                    <a:pt x="42" y="368"/>
                  </a:lnTo>
                  <a:lnTo>
                    <a:pt x="1" y="573"/>
                  </a:lnTo>
                  <a:lnTo>
                    <a:pt x="42" y="818"/>
                  </a:lnTo>
                  <a:lnTo>
                    <a:pt x="164" y="982"/>
                  </a:lnTo>
                  <a:lnTo>
                    <a:pt x="369" y="1104"/>
                  </a:lnTo>
                  <a:lnTo>
                    <a:pt x="573" y="1145"/>
                  </a:lnTo>
                  <a:lnTo>
                    <a:pt x="7076" y="1145"/>
                  </a:lnTo>
                  <a:lnTo>
                    <a:pt x="7281" y="1104"/>
                  </a:lnTo>
                  <a:lnTo>
                    <a:pt x="7485" y="982"/>
                  </a:lnTo>
                  <a:lnTo>
                    <a:pt x="7608" y="818"/>
                  </a:lnTo>
                  <a:lnTo>
                    <a:pt x="7649" y="573"/>
                  </a:lnTo>
                  <a:lnTo>
                    <a:pt x="7608" y="368"/>
                  </a:lnTo>
                  <a:lnTo>
                    <a:pt x="7485" y="205"/>
                  </a:lnTo>
                  <a:lnTo>
                    <a:pt x="7281" y="82"/>
                  </a:lnTo>
                  <a:lnTo>
                    <a:pt x="707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42"/>
            <p:cNvSpPr/>
            <p:nvPr/>
          </p:nvSpPr>
          <p:spPr>
            <a:xfrm>
              <a:off x="534625" y="164027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27" y="42"/>
                  </a:lnTo>
                  <a:lnTo>
                    <a:pt x="164" y="164"/>
                  </a:lnTo>
                  <a:lnTo>
                    <a:pt x="41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41" y="7280"/>
                  </a:lnTo>
                  <a:lnTo>
                    <a:pt x="164" y="7485"/>
                  </a:lnTo>
                  <a:lnTo>
                    <a:pt x="327" y="7608"/>
                  </a:lnTo>
                  <a:lnTo>
                    <a:pt x="573" y="7648"/>
                  </a:lnTo>
                  <a:lnTo>
                    <a:pt x="777" y="7608"/>
                  </a:lnTo>
                  <a:lnTo>
                    <a:pt x="941" y="7485"/>
                  </a:lnTo>
                  <a:lnTo>
                    <a:pt x="1064" y="7280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064" y="369"/>
                  </a:lnTo>
                  <a:lnTo>
                    <a:pt x="941" y="164"/>
                  </a:lnTo>
                  <a:lnTo>
                    <a:pt x="777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42"/>
            <p:cNvSpPr/>
            <p:nvPr/>
          </p:nvSpPr>
          <p:spPr>
            <a:xfrm>
              <a:off x="534625" y="1209825"/>
              <a:ext cx="28650" cy="191225"/>
            </a:xfrm>
            <a:custGeom>
              <a:rect b="b" l="l" r="r" t="t"/>
              <a:pathLst>
                <a:path extrusionOk="0" h="7649" w="1146">
                  <a:moveTo>
                    <a:pt x="573" y="1"/>
                  </a:moveTo>
                  <a:lnTo>
                    <a:pt x="368" y="42"/>
                  </a:lnTo>
                  <a:lnTo>
                    <a:pt x="205" y="164"/>
                  </a:lnTo>
                  <a:lnTo>
                    <a:pt x="82" y="369"/>
                  </a:lnTo>
                  <a:lnTo>
                    <a:pt x="0" y="573"/>
                  </a:lnTo>
                  <a:lnTo>
                    <a:pt x="0" y="7076"/>
                  </a:lnTo>
                  <a:lnTo>
                    <a:pt x="82" y="7281"/>
                  </a:lnTo>
                  <a:lnTo>
                    <a:pt x="205" y="7485"/>
                  </a:lnTo>
                  <a:lnTo>
                    <a:pt x="368" y="7608"/>
                  </a:lnTo>
                  <a:lnTo>
                    <a:pt x="573" y="7649"/>
                  </a:lnTo>
                  <a:lnTo>
                    <a:pt x="818" y="7608"/>
                  </a:lnTo>
                  <a:lnTo>
                    <a:pt x="982" y="7485"/>
                  </a:lnTo>
                  <a:lnTo>
                    <a:pt x="1104" y="7281"/>
                  </a:lnTo>
                  <a:lnTo>
                    <a:pt x="1145" y="7076"/>
                  </a:lnTo>
                  <a:lnTo>
                    <a:pt x="1145" y="573"/>
                  </a:lnTo>
                  <a:lnTo>
                    <a:pt x="1104" y="369"/>
                  </a:lnTo>
                  <a:lnTo>
                    <a:pt x="982" y="164"/>
                  </a:lnTo>
                  <a:lnTo>
                    <a:pt x="818" y="42"/>
                  </a:lnTo>
                  <a:lnTo>
                    <a:pt x="57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2" name="Google Shape;572;p42"/>
          <p:cNvSpPr/>
          <p:nvPr/>
        </p:nvSpPr>
        <p:spPr>
          <a:xfrm flipH="1">
            <a:off x="1495950" y="0"/>
            <a:ext cx="5076300" cy="12270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/>
              <a:t>RECOMMENDATION</a:t>
            </a:r>
            <a:endParaRPr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rypto Slides by Slidesgo">
  <a:themeElements>
    <a:clrScheme name="Simple Light">
      <a:dk1>
        <a:srgbClr val="03121B"/>
      </a:dk1>
      <a:lt1>
        <a:srgbClr val="FFFFFF"/>
      </a:lt1>
      <a:dk2>
        <a:srgbClr val="C4E2FF"/>
      </a:dk2>
      <a:lt2>
        <a:srgbClr val="CFFFE0"/>
      </a:lt2>
      <a:accent1>
        <a:srgbClr val="F0C4FF"/>
      </a:accent1>
      <a:accent2>
        <a:srgbClr val="FFECBC"/>
      </a:accent2>
      <a:accent3>
        <a:srgbClr val="000000"/>
      </a:accent3>
      <a:accent4>
        <a:srgbClr val="FFFFFF"/>
      </a:accent4>
      <a:accent5>
        <a:srgbClr val="FFFFFF"/>
      </a:accent5>
      <a:accent6>
        <a:srgbClr val="FFFFFF"/>
      </a:accent6>
      <a:hlink>
        <a:srgbClr val="03121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